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4"/>
  </p:notesMasterIdLst>
  <p:sldIdLst>
    <p:sldId id="257" r:id="rId2"/>
    <p:sldId id="444" r:id="rId3"/>
    <p:sldId id="445" r:id="rId4"/>
    <p:sldId id="310" r:id="rId5"/>
    <p:sldId id="394" r:id="rId6"/>
    <p:sldId id="297" r:id="rId7"/>
    <p:sldId id="357" r:id="rId8"/>
    <p:sldId id="382" r:id="rId9"/>
    <p:sldId id="397" r:id="rId10"/>
    <p:sldId id="449" r:id="rId11"/>
    <p:sldId id="287" r:id="rId12"/>
    <p:sldId id="303" r:id="rId13"/>
    <p:sldId id="299" r:id="rId14"/>
    <p:sldId id="300" r:id="rId15"/>
    <p:sldId id="383" r:id="rId16"/>
    <p:sldId id="451" r:id="rId17"/>
    <p:sldId id="450" r:id="rId18"/>
    <p:sldId id="458" r:id="rId19"/>
    <p:sldId id="457" r:id="rId20"/>
    <p:sldId id="459" r:id="rId21"/>
    <p:sldId id="460" r:id="rId22"/>
    <p:sldId id="461" r:id="rId23"/>
    <p:sldId id="462" r:id="rId24"/>
    <p:sldId id="463" r:id="rId25"/>
    <p:sldId id="328" r:id="rId26"/>
    <p:sldId id="446" r:id="rId27"/>
    <p:sldId id="332" r:id="rId28"/>
    <p:sldId id="448" r:id="rId29"/>
    <p:sldId id="467" r:id="rId30"/>
    <p:sldId id="464" r:id="rId31"/>
    <p:sldId id="311" r:id="rId32"/>
    <p:sldId id="324" r:id="rId33"/>
    <p:sldId id="304" r:id="rId34"/>
    <p:sldId id="465" r:id="rId35"/>
    <p:sldId id="302" r:id="rId36"/>
    <p:sldId id="453" r:id="rId37"/>
    <p:sldId id="305" r:id="rId38"/>
    <p:sldId id="387" r:id="rId39"/>
    <p:sldId id="452" r:id="rId40"/>
    <p:sldId id="314" r:id="rId41"/>
    <p:sldId id="456" r:id="rId42"/>
    <p:sldId id="455" r:id="rId43"/>
    <p:sldId id="389" r:id="rId44"/>
    <p:sldId id="436" r:id="rId45"/>
    <p:sldId id="399" r:id="rId46"/>
    <p:sldId id="345" r:id="rId47"/>
    <p:sldId id="349" r:id="rId48"/>
    <p:sldId id="454" r:id="rId49"/>
    <p:sldId id="306" r:id="rId50"/>
    <p:sldId id="339" r:id="rId51"/>
    <p:sldId id="278" r:id="rId52"/>
    <p:sldId id="27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14"/>
    <p:restoredTop sz="94621"/>
  </p:normalViewPr>
  <p:slideViewPr>
    <p:cSldViewPr snapToGrid="0" snapToObjects="1">
      <p:cViewPr varScale="1">
        <p:scale>
          <a:sx n="145" d="100"/>
          <a:sy n="145" d="100"/>
        </p:scale>
        <p:origin x="184"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23DF03-D12C-48CD-84A7-A41939390AC8}" type="doc">
      <dgm:prSet loTypeId="urn:microsoft.com/office/officeart/2009/3/layout/HorizontalOrganizationChart" loCatId="hierarchy" qsTypeId="urn:microsoft.com/office/officeart/2005/8/quickstyle/simple3" qsCatId="simple" csTypeId="urn:microsoft.com/office/officeart/2005/8/colors/accent5_2" csCatId="accent5" phldr="1"/>
      <dgm:spPr/>
      <dgm:t>
        <a:bodyPr/>
        <a:lstStyle/>
        <a:p>
          <a:endParaRPr lang="en-US"/>
        </a:p>
      </dgm:t>
    </dgm:pt>
    <dgm:pt modelId="{27B143B7-8CB1-4FEE-B345-55C4CD64DD48}">
      <dgm:prSet/>
      <dgm:spPr/>
      <dgm:t>
        <a:bodyPr/>
        <a:lstStyle/>
        <a:p>
          <a:r>
            <a:rPr lang="en-US" b="1"/>
            <a:t>data∙base∙ol∙o∙gy</a:t>
          </a:r>
          <a:endParaRPr lang="en-US"/>
        </a:p>
      </dgm:t>
    </dgm:pt>
    <dgm:pt modelId="{8938FCD5-B392-44BC-B245-B264C747D870}" type="parTrans" cxnId="{34FC077E-BF3B-47BE-80A8-70EC4F9A4A09}">
      <dgm:prSet/>
      <dgm:spPr/>
      <dgm:t>
        <a:bodyPr/>
        <a:lstStyle/>
        <a:p>
          <a:endParaRPr lang="en-US"/>
        </a:p>
      </dgm:t>
    </dgm:pt>
    <dgm:pt modelId="{7073FAC4-CB51-4CAF-839D-E203C1D5D9C1}" type="sibTrans" cxnId="{34FC077E-BF3B-47BE-80A8-70EC4F9A4A09}">
      <dgm:prSet/>
      <dgm:spPr/>
      <dgm:t>
        <a:bodyPr/>
        <a:lstStyle/>
        <a:p>
          <a:endParaRPr lang="en-US"/>
        </a:p>
      </dgm:t>
    </dgm:pt>
    <dgm:pt modelId="{9C513478-559F-4525-938A-5443C94C4ABB}">
      <dgm:prSet/>
      <dgm:spPr/>
      <dgm:t>
        <a:bodyPr/>
        <a:lstStyle/>
        <a:p>
          <a:r>
            <a:rPr lang="en-US" i="1"/>
            <a:t>noun</a:t>
          </a:r>
          <a:endParaRPr lang="en-US"/>
        </a:p>
      </dgm:t>
    </dgm:pt>
    <dgm:pt modelId="{DC0CB8FC-0FF9-4D49-B1CF-DF312FBB3D56}" type="parTrans" cxnId="{BDB8CCB9-7B38-45E1-9998-F768275D0A56}">
      <dgm:prSet/>
      <dgm:spPr/>
      <dgm:t>
        <a:bodyPr/>
        <a:lstStyle/>
        <a:p>
          <a:endParaRPr lang="en-US"/>
        </a:p>
      </dgm:t>
    </dgm:pt>
    <dgm:pt modelId="{177B5C8F-001D-4A84-8740-1B8FCA8B5C25}" type="sibTrans" cxnId="{BDB8CCB9-7B38-45E1-9998-F768275D0A56}">
      <dgm:prSet/>
      <dgm:spPr/>
      <dgm:t>
        <a:bodyPr/>
        <a:lstStyle/>
        <a:p>
          <a:endParaRPr lang="en-US"/>
        </a:p>
      </dgm:t>
    </dgm:pt>
    <dgm:pt modelId="{9BE8A09E-8267-4F9E-87B4-E65B7F5EF200}">
      <dgm:prSet/>
      <dgm:spPr/>
      <dgm:t>
        <a:bodyPr/>
        <a:lstStyle/>
        <a:p>
          <a:r>
            <a:rPr lang="en-US" dirty="0"/>
            <a:t>the science concerned with the study of databases and their structures.  </a:t>
          </a:r>
        </a:p>
      </dgm:t>
    </dgm:pt>
    <dgm:pt modelId="{41C2BD52-82C2-461C-9EA8-7E60A249EA09}" type="parTrans" cxnId="{380AE75E-896B-4A49-B78F-7C81D49FB927}">
      <dgm:prSet/>
      <dgm:spPr/>
      <dgm:t>
        <a:bodyPr/>
        <a:lstStyle/>
        <a:p>
          <a:endParaRPr lang="en-US"/>
        </a:p>
      </dgm:t>
    </dgm:pt>
    <dgm:pt modelId="{1A724048-3141-4A92-B2C1-D561755B5A6A}" type="sibTrans" cxnId="{380AE75E-896B-4A49-B78F-7C81D49FB927}">
      <dgm:prSet/>
      <dgm:spPr/>
      <dgm:t>
        <a:bodyPr/>
        <a:lstStyle/>
        <a:p>
          <a:endParaRPr lang="en-US"/>
        </a:p>
      </dgm:t>
    </dgm:pt>
    <dgm:pt modelId="{AB709F93-FF0D-A147-9450-480DE610C817}" type="pres">
      <dgm:prSet presAssocID="{A123DF03-D12C-48CD-84A7-A41939390AC8}" presName="hierChild1" presStyleCnt="0">
        <dgm:presLayoutVars>
          <dgm:orgChart val="1"/>
          <dgm:chPref val="1"/>
          <dgm:dir/>
          <dgm:animOne val="branch"/>
          <dgm:animLvl val="lvl"/>
          <dgm:resizeHandles/>
        </dgm:presLayoutVars>
      </dgm:prSet>
      <dgm:spPr/>
    </dgm:pt>
    <dgm:pt modelId="{14CFD558-6D60-3C41-8739-2CA0567F5232}" type="pres">
      <dgm:prSet presAssocID="{27B143B7-8CB1-4FEE-B345-55C4CD64DD48}" presName="hierRoot1" presStyleCnt="0">
        <dgm:presLayoutVars>
          <dgm:hierBranch val="init"/>
        </dgm:presLayoutVars>
      </dgm:prSet>
      <dgm:spPr/>
    </dgm:pt>
    <dgm:pt modelId="{0A94831B-26DB-674A-8BB6-9D05212A7933}" type="pres">
      <dgm:prSet presAssocID="{27B143B7-8CB1-4FEE-B345-55C4CD64DD48}" presName="rootComposite1" presStyleCnt="0"/>
      <dgm:spPr/>
    </dgm:pt>
    <dgm:pt modelId="{7771125E-D8CB-6741-AD16-19F6A02B7623}" type="pres">
      <dgm:prSet presAssocID="{27B143B7-8CB1-4FEE-B345-55C4CD64DD48}" presName="rootText1" presStyleLbl="node0" presStyleIdx="0" presStyleCnt="3">
        <dgm:presLayoutVars>
          <dgm:chPref val="3"/>
        </dgm:presLayoutVars>
      </dgm:prSet>
      <dgm:spPr/>
    </dgm:pt>
    <dgm:pt modelId="{DFCEBFA2-B46B-A74C-8070-06202398339C}" type="pres">
      <dgm:prSet presAssocID="{27B143B7-8CB1-4FEE-B345-55C4CD64DD48}" presName="rootConnector1" presStyleLbl="node1" presStyleIdx="0" presStyleCnt="0"/>
      <dgm:spPr/>
    </dgm:pt>
    <dgm:pt modelId="{0B5842EF-151E-5943-90D3-E36F2931D218}" type="pres">
      <dgm:prSet presAssocID="{27B143B7-8CB1-4FEE-B345-55C4CD64DD48}" presName="hierChild2" presStyleCnt="0"/>
      <dgm:spPr/>
    </dgm:pt>
    <dgm:pt modelId="{C8BB62BB-466B-5D4C-B59D-8075BB9BA331}" type="pres">
      <dgm:prSet presAssocID="{27B143B7-8CB1-4FEE-B345-55C4CD64DD48}" presName="hierChild3" presStyleCnt="0"/>
      <dgm:spPr/>
    </dgm:pt>
    <dgm:pt modelId="{367C1583-EFD0-794E-9F90-4573425B5F02}" type="pres">
      <dgm:prSet presAssocID="{9C513478-559F-4525-938A-5443C94C4ABB}" presName="hierRoot1" presStyleCnt="0">
        <dgm:presLayoutVars>
          <dgm:hierBranch val="init"/>
        </dgm:presLayoutVars>
      </dgm:prSet>
      <dgm:spPr/>
    </dgm:pt>
    <dgm:pt modelId="{282662F2-E48D-3B4F-81AE-FE012B45166E}" type="pres">
      <dgm:prSet presAssocID="{9C513478-559F-4525-938A-5443C94C4ABB}" presName="rootComposite1" presStyleCnt="0"/>
      <dgm:spPr/>
    </dgm:pt>
    <dgm:pt modelId="{A0B0E97C-ACC7-B143-956D-F1EC168E1CE4}" type="pres">
      <dgm:prSet presAssocID="{9C513478-559F-4525-938A-5443C94C4ABB}" presName="rootText1" presStyleLbl="node0" presStyleIdx="1" presStyleCnt="3">
        <dgm:presLayoutVars>
          <dgm:chPref val="3"/>
        </dgm:presLayoutVars>
      </dgm:prSet>
      <dgm:spPr/>
    </dgm:pt>
    <dgm:pt modelId="{81D97192-299B-174D-B10F-4F0E648EB5F4}" type="pres">
      <dgm:prSet presAssocID="{9C513478-559F-4525-938A-5443C94C4ABB}" presName="rootConnector1" presStyleLbl="node1" presStyleIdx="0" presStyleCnt="0"/>
      <dgm:spPr/>
    </dgm:pt>
    <dgm:pt modelId="{E3B63C5A-5831-6F44-B5DB-C76773F790BF}" type="pres">
      <dgm:prSet presAssocID="{9C513478-559F-4525-938A-5443C94C4ABB}" presName="hierChild2" presStyleCnt="0"/>
      <dgm:spPr/>
    </dgm:pt>
    <dgm:pt modelId="{448C26A2-D5C3-C54E-80A7-1CFCC8A318EE}" type="pres">
      <dgm:prSet presAssocID="{9C513478-559F-4525-938A-5443C94C4ABB}" presName="hierChild3" presStyleCnt="0"/>
      <dgm:spPr/>
    </dgm:pt>
    <dgm:pt modelId="{7A0C21C0-282F-804E-A89B-A60D8DACB1E0}" type="pres">
      <dgm:prSet presAssocID="{9BE8A09E-8267-4F9E-87B4-E65B7F5EF200}" presName="hierRoot1" presStyleCnt="0">
        <dgm:presLayoutVars>
          <dgm:hierBranch val="init"/>
        </dgm:presLayoutVars>
      </dgm:prSet>
      <dgm:spPr/>
    </dgm:pt>
    <dgm:pt modelId="{F8EBFB25-108A-9C47-9404-343CECD430A0}" type="pres">
      <dgm:prSet presAssocID="{9BE8A09E-8267-4F9E-87B4-E65B7F5EF200}" presName="rootComposite1" presStyleCnt="0"/>
      <dgm:spPr/>
    </dgm:pt>
    <dgm:pt modelId="{E12089DD-6BCD-EB48-BFFC-FDC196176658}" type="pres">
      <dgm:prSet presAssocID="{9BE8A09E-8267-4F9E-87B4-E65B7F5EF200}" presName="rootText1" presStyleLbl="node0" presStyleIdx="2" presStyleCnt="3">
        <dgm:presLayoutVars>
          <dgm:chPref val="3"/>
        </dgm:presLayoutVars>
      </dgm:prSet>
      <dgm:spPr/>
    </dgm:pt>
    <dgm:pt modelId="{60FF12A1-A2AD-5F42-8A46-712E09363CD2}" type="pres">
      <dgm:prSet presAssocID="{9BE8A09E-8267-4F9E-87B4-E65B7F5EF200}" presName="rootConnector1" presStyleLbl="node1" presStyleIdx="0" presStyleCnt="0"/>
      <dgm:spPr/>
    </dgm:pt>
    <dgm:pt modelId="{2692FFEF-34D3-384D-B953-B3C07769301F}" type="pres">
      <dgm:prSet presAssocID="{9BE8A09E-8267-4F9E-87B4-E65B7F5EF200}" presName="hierChild2" presStyleCnt="0"/>
      <dgm:spPr/>
    </dgm:pt>
    <dgm:pt modelId="{BEB39F16-E8B6-0C47-9B47-6A212705D538}" type="pres">
      <dgm:prSet presAssocID="{9BE8A09E-8267-4F9E-87B4-E65B7F5EF200}" presName="hierChild3" presStyleCnt="0"/>
      <dgm:spPr/>
    </dgm:pt>
  </dgm:ptLst>
  <dgm:cxnLst>
    <dgm:cxn modelId="{79052737-0DB9-A84F-8982-8E0C0DCC5A2F}" type="presOf" srcId="{9BE8A09E-8267-4F9E-87B4-E65B7F5EF200}" destId="{E12089DD-6BCD-EB48-BFFC-FDC196176658}" srcOrd="0" destOrd="0" presId="urn:microsoft.com/office/officeart/2009/3/layout/HorizontalOrganizationChart"/>
    <dgm:cxn modelId="{380AE75E-896B-4A49-B78F-7C81D49FB927}" srcId="{A123DF03-D12C-48CD-84A7-A41939390AC8}" destId="{9BE8A09E-8267-4F9E-87B4-E65B7F5EF200}" srcOrd="2" destOrd="0" parTransId="{41C2BD52-82C2-461C-9EA8-7E60A249EA09}" sibTransId="{1A724048-3141-4A92-B2C1-D561755B5A6A}"/>
    <dgm:cxn modelId="{7D740064-7A3E-B94D-859D-33100340940D}" type="presOf" srcId="{A123DF03-D12C-48CD-84A7-A41939390AC8}" destId="{AB709F93-FF0D-A147-9450-480DE610C817}" srcOrd="0" destOrd="0" presId="urn:microsoft.com/office/officeart/2009/3/layout/HorizontalOrganizationChart"/>
    <dgm:cxn modelId="{E6841B6A-2606-C048-ABB4-350155816AA0}" type="presOf" srcId="{27B143B7-8CB1-4FEE-B345-55C4CD64DD48}" destId="{7771125E-D8CB-6741-AD16-19F6A02B7623}" srcOrd="0" destOrd="0" presId="urn:microsoft.com/office/officeart/2009/3/layout/HorizontalOrganizationChart"/>
    <dgm:cxn modelId="{770B116B-3DDC-8C43-98B1-649D09D4358E}" type="presOf" srcId="{9C513478-559F-4525-938A-5443C94C4ABB}" destId="{A0B0E97C-ACC7-B143-956D-F1EC168E1CE4}" srcOrd="0" destOrd="0" presId="urn:microsoft.com/office/officeart/2009/3/layout/HorizontalOrganizationChart"/>
    <dgm:cxn modelId="{5651437B-3AA9-BD43-98B6-68F7C3398D61}" type="presOf" srcId="{9BE8A09E-8267-4F9E-87B4-E65B7F5EF200}" destId="{60FF12A1-A2AD-5F42-8A46-712E09363CD2}" srcOrd="1" destOrd="0" presId="urn:microsoft.com/office/officeart/2009/3/layout/HorizontalOrganizationChart"/>
    <dgm:cxn modelId="{34FC077E-BF3B-47BE-80A8-70EC4F9A4A09}" srcId="{A123DF03-D12C-48CD-84A7-A41939390AC8}" destId="{27B143B7-8CB1-4FEE-B345-55C4CD64DD48}" srcOrd="0" destOrd="0" parTransId="{8938FCD5-B392-44BC-B245-B264C747D870}" sibTransId="{7073FAC4-CB51-4CAF-839D-E203C1D5D9C1}"/>
    <dgm:cxn modelId="{BDB8CCB9-7B38-45E1-9998-F768275D0A56}" srcId="{A123DF03-D12C-48CD-84A7-A41939390AC8}" destId="{9C513478-559F-4525-938A-5443C94C4ABB}" srcOrd="1" destOrd="0" parTransId="{DC0CB8FC-0FF9-4D49-B1CF-DF312FBB3D56}" sibTransId="{177B5C8F-001D-4A84-8740-1B8FCA8B5C25}"/>
    <dgm:cxn modelId="{5A688BBE-6EF4-9548-B83F-97213B472D8D}" type="presOf" srcId="{27B143B7-8CB1-4FEE-B345-55C4CD64DD48}" destId="{DFCEBFA2-B46B-A74C-8070-06202398339C}" srcOrd="1" destOrd="0" presId="urn:microsoft.com/office/officeart/2009/3/layout/HorizontalOrganizationChart"/>
    <dgm:cxn modelId="{AC480CFA-92C3-304A-BC21-BD475BDF02F7}" type="presOf" srcId="{9C513478-559F-4525-938A-5443C94C4ABB}" destId="{81D97192-299B-174D-B10F-4F0E648EB5F4}" srcOrd="1" destOrd="0" presId="urn:microsoft.com/office/officeart/2009/3/layout/HorizontalOrganizationChart"/>
    <dgm:cxn modelId="{77AFBD34-DA70-4C4D-9E43-F526AED34B19}" type="presParOf" srcId="{AB709F93-FF0D-A147-9450-480DE610C817}" destId="{14CFD558-6D60-3C41-8739-2CA0567F5232}" srcOrd="0" destOrd="0" presId="urn:microsoft.com/office/officeart/2009/3/layout/HorizontalOrganizationChart"/>
    <dgm:cxn modelId="{2EB45D2F-6AE0-8A45-A32E-E10376FAF445}" type="presParOf" srcId="{14CFD558-6D60-3C41-8739-2CA0567F5232}" destId="{0A94831B-26DB-674A-8BB6-9D05212A7933}" srcOrd="0" destOrd="0" presId="urn:microsoft.com/office/officeart/2009/3/layout/HorizontalOrganizationChart"/>
    <dgm:cxn modelId="{22E76F75-A6AA-8048-A150-7AAEA6B56E75}" type="presParOf" srcId="{0A94831B-26DB-674A-8BB6-9D05212A7933}" destId="{7771125E-D8CB-6741-AD16-19F6A02B7623}" srcOrd="0" destOrd="0" presId="urn:microsoft.com/office/officeart/2009/3/layout/HorizontalOrganizationChart"/>
    <dgm:cxn modelId="{E7421510-FF17-F240-9611-D10B0F1B4D87}" type="presParOf" srcId="{0A94831B-26DB-674A-8BB6-9D05212A7933}" destId="{DFCEBFA2-B46B-A74C-8070-06202398339C}" srcOrd="1" destOrd="0" presId="urn:microsoft.com/office/officeart/2009/3/layout/HorizontalOrganizationChart"/>
    <dgm:cxn modelId="{215A3EA7-8B76-8D48-884F-0BDEE99CC72D}" type="presParOf" srcId="{14CFD558-6D60-3C41-8739-2CA0567F5232}" destId="{0B5842EF-151E-5943-90D3-E36F2931D218}" srcOrd="1" destOrd="0" presId="urn:microsoft.com/office/officeart/2009/3/layout/HorizontalOrganizationChart"/>
    <dgm:cxn modelId="{585C17B8-BC8B-6D48-ADA3-1AB91B76FFF1}" type="presParOf" srcId="{14CFD558-6D60-3C41-8739-2CA0567F5232}" destId="{C8BB62BB-466B-5D4C-B59D-8075BB9BA331}" srcOrd="2" destOrd="0" presId="urn:microsoft.com/office/officeart/2009/3/layout/HorizontalOrganizationChart"/>
    <dgm:cxn modelId="{1C5529AC-3710-4846-ABD9-856C87C4C284}" type="presParOf" srcId="{AB709F93-FF0D-A147-9450-480DE610C817}" destId="{367C1583-EFD0-794E-9F90-4573425B5F02}" srcOrd="1" destOrd="0" presId="urn:microsoft.com/office/officeart/2009/3/layout/HorizontalOrganizationChart"/>
    <dgm:cxn modelId="{03D59DFB-4151-5F41-9407-F919795EAA4A}" type="presParOf" srcId="{367C1583-EFD0-794E-9F90-4573425B5F02}" destId="{282662F2-E48D-3B4F-81AE-FE012B45166E}" srcOrd="0" destOrd="0" presId="urn:microsoft.com/office/officeart/2009/3/layout/HorizontalOrganizationChart"/>
    <dgm:cxn modelId="{0F2CA419-A5B9-434B-A922-5693D171228F}" type="presParOf" srcId="{282662F2-E48D-3B4F-81AE-FE012B45166E}" destId="{A0B0E97C-ACC7-B143-956D-F1EC168E1CE4}" srcOrd="0" destOrd="0" presId="urn:microsoft.com/office/officeart/2009/3/layout/HorizontalOrganizationChart"/>
    <dgm:cxn modelId="{64C0AC18-52C3-974F-B0DF-C8C3084F6851}" type="presParOf" srcId="{282662F2-E48D-3B4F-81AE-FE012B45166E}" destId="{81D97192-299B-174D-B10F-4F0E648EB5F4}" srcOrd="1" destOrd="0" presId="urn:microsoft.com/office/officeart/2009/3/layout/HorizontalOrganizationChart"/>
    <dgm:cxn modelId="{B3257768-7E10-3642-82B8-8896AAFF0C48}" type="presParOf" srcId="{367C1583-EFD0-794E-9F90-4573425B5F02}" destId="{E3B63C5A-5831-6F44-B5DB-C76773F790BF}" srcOrd="1" destOrd="0" presId="urn:microsoft.com/office/officeart/2009/3/layout/HorizontalOrganizationChart"/>
    <dgm:cxn modelId="{7DC2CA4E-17D4-2F49-9F9C-5005FA54CAC6}" type="presParOf" srcId="{367C1583-EFD0-794E-9F90-4573425B5F02}" destId="{448C26A2-D5C3-C54E-80A7-1CFCC8A318EE}" srcOrd="2" destOrd="0" presId="urn:microsoft.com/office/officeart/2009/3/layout/HorizontalOrganizationChart"/>
    <dgm:cxn modelId="{75899F3B-7B6E-5F4A-BC1B-AFFD14F4A18F}" type="presParOf" srcId="{AB709F93-FF0D-A147-9450-480DE610C817}" destId="{7A0C21C0-282F-804E-A89B-A60D8DACB1E0}" srcOrd="2" destOrd="0" presId="urn:microsoft.com/office/officeart/2009/3/layout/HorizontalOrganizationChart"/>
    <dgm:cxn modelId="{0C387C67-B130-3344-87D8-7036F821834A}" type="presParOf" srcId="{7A0C21C0-282F-804E-A89B-A60D8DACB1E0}" destId="{F8EBFB25-108A-9C47-9404-343CECD430A0}" srcOrd="0" destOrd="0" presId="urn:microsoft.com/office/officeart/2009/3/layout/HorizontalOrganizationChart"/>
    <dgm:cxn modelId="{DB45E9B2-CB98-444E-82FD-8D669C67AFAA}" type="presParOf" srcId="{F8EBFB25-108A-9C47-9404-343CECD430A0}" destId="{E12089DD-6BCD-EB48-BFFC-FDC196176658}" srcOrd="0" destOrd="0" presId="urn:microsoft.com/office/officeart/2009/3/layout/HorizontalOrganizationChart"/>
    <dgm:cxn modelId="{AA401BBE-C2DD-7E4F-9611-5FA4071CF55B}" type="presParOf" srcId="{F8EBFB25-108A-9C47-9404-343CECD430A0}" destId="{60FF12A1-A2AD-5F42-8A46-712E09363CD2}" srcOrd="1" destOrd="0" presId="urn:microsoft.com/office/officeart/2009/3/layout/HorizontalOrganizationChart"/>
    <dgm:cxn modelId="{6FF853B3-9A6C-FC4D-B9F8-57E8FD5FF183}" type="presParOf" srcId="{7A0C21C0-282F-804E-A89B-A60D8DACB1E0}" destId="{2692FFEF-34D3-384D-B953-B3C07769301F}" srcOrd="1" destOrd="0" presId="urn:microsoft.com/office/officeart/2009/3/layout/HorizontalOrganizationChart"/>
    <dgm:cxn modelId="{05007E64-745A-8D4A-92CD-E20453E02094}" type="presParOf" srcId="{7A0C21C0-282F-804E-A89B-A60D8DACB1E0}" destId="{BEB39F16-E8B6-0C47-9B47-6A212705D538}"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055430B0-DA49-8D4A-BA58-171E07DA11AB}">
      <dgm:prSet phldrT="[Text]"/>
      <dgm:spPr/>
      <dgm:t>
        <a:bodyPr/>
        <a:lstStyle/>
        <a:p>
          <a:r>
            <a:rPr lang="en-US" dirty="0"/>
            <a:t>Records = Rows = Slots</a:t>
          </a:r>
        </a:p>
      </dgm:t>
    </dgm:pt>
    <dgm:pt modelId="{0AB74182-EF70-6843-A7AC-D61914752D33}" type="parTrans" cxnId="{3D04DFFD-0758-7F41-829E-9445214B9589}">
      <dgm:prSet/>
      <dgm:spPr/>
      <dgm:t>
        <a:bodyPr/>
        <a:lstStyle/>
        <a:p>
          <a:endParaRPr lang="en-US"/>
        </a:p>
      </dgm:t>
    </dgm:pt>
    <dgm:pt modelId="{90BB6155-C2B9-E445-980A-BE8EA550FEB4}" type="sibTrans" cxnId="{3D04DFFD-0758-7F41-829E-9445214B9589}">
      <dgm:prSet/>
      <dgm:spPr/>
      <dgm:t>
        <a:bodyPr/>
        <a:lstStyle/>
        <a:p>
          <a:endParaRPr lang="en-US"/>
        </a:p>
      </dgm:t>
    </dgm:pt>
    <dgm:pt modelId="{325D7676-1DBA-1E4F-A5FD-594071A3CC19}">
      <dgm:prSet phldrT="[Text]"/>
      <dgm:spPr/>
      <dgm:t>
        <a:bodyPr/>
        <a:lstStyle/>
        <a:p>
          <a:r>
            <a:rPr lang="en-US"/>
            <a:t>Records live in Pages</a:t>
          </a:r>
        </a:p>
      </dgm:t>
    </dgm:pt>
    <dgm:pt modelId="{15D09DAD-D230-F544-8D7D-CDFB1194A1FB}" type="parTrans" cxnId="{EE6E2770-31B3-BB4D-B19D-C1DD630CB990}">
      <dgm:prSet/>
      <dgm:spPr/>
      <dgm:t>
        <a:bodyPr/>
        <a:lstStyle/>
        <a:p>
          <a:endParaRPr lang="en-US"/>
        </a:p>
      </dgm:t>
    </dgm:pt>
    <dgm:pt modelId="{A70C4233-A7A4-0E41-989D-A5C4D08C811C}" type="sibTrans" cxnId="{EE6E2770-31B3-BB4D-B19D-C1DD630CB990}">
      <dgm:prSet/>
      <dgm:spPr/>
      <dgm:t>
        <a:bodyPr/>
        <a:lstStyle/>
        <a:p>
          <a:endParaRPr lang="en-US"/>
        </a:p>
      </dgm:t>
    </dgm:pt>
    <dgm:pt modelId="{B77FA722-2CE8-9D4F-BFBA-9137593FFD74}">
      <dgm:prSet phldrT="[Text]"/>
      <dgm:spPr/>
      <dgm:t>
        <a:bodyPr/>
        <a:lstStyle/>
        <a:p>
          <a:r>
            <a:rPr lang="en-US" dirty="0"/>
            <a:t>Groups of 8 pages is an Extent</a:t>
          </a:r>
        </a:p>
      </dgm:t>
    </dgm:pt>
    <dgm:pt modelId="{C7C247DE-5852-1144-BADE-30FF7D9A9DC1}" type="parTrans" cxnId="{BBE8CEEB-0B79-4A45-ACB9-B2B33E51B417}">
      <dgm:prSet/>
      <dgm:spPr/>
      <dgm:t>
        <a:bodyPr/>
        <a:lstStyle/>
        <a:p>
          <a:endParaRPr lang="en-US"/>
        </a:p>
      </dgm:t>
    </dgm:pt>
    <dgm:pt modelId="{82F29AC3-6A36-EB44-B8ED-6AE16B5C57AE}" type="sibTrans" cxnId="{BBE8CEEB-0B79-4A45-ACB9-B2B33E51B417}">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CB9F900B-788B-CE47-ACFD-5DAC20D87211}" type="pres">
      <dgm:prSet presAssocID="{98089627-B6B7-9D44-80C4-CE948A602EEA}" presName="ThreeNodes_1" presStyleLbl="node1" presStyleIdx="0" presStyleCnt="3">
        <dgm:presLayoutVars>
          <dgm:bulletEnabled val="1"/>
        </dgm:presLayoutVars>
      </dgm:prSet>
      <dgm:spPr/>
    </dgm:pt>
    <dgm:pt modelId="{C5046509-69F0-0946-BF2E-FC9324571BA9}" type="pres">
      <dgm:prSet presAssocID="{98089627-B6B7-9D44-80C4-CE948A602EEA}" presName="ThreeNodes_2" presStyleLbl="node1" presStyleIdx="1" presStyleCnt="3">
        <dgm:presLayoutVars>
          <dgm:bulletEnabled val="1"/>
        </dgm:presLayoutVars>
      </dgm:prSet>
      <dgm:spPr/>
    </dgm:pt>
    <dgm:pt modelId="{08E5EBE6-E59A-004A-9D91-A88A2D3A6703}" type="pres">
      <dgm:prSet presAssocID="{98089627-B6B7-9D44-80C4-CE948A602EEA}" presName="ThreeNodes_3" presStyleLbl="node1" presStyleIdx="2" presStyleCnt="3">
        <dgm:presLayoutVars>
          <dgm:bulletEnabled val="1"/>
        </dgm:presLayoutVars>
      </dgm:prSet>
      <dgm:spPr/>
    </dgm:pt>
    <dgm:pt modelId="{E8B9C823-5FCE-2645-95DD-D345CEF34DFC}" type="pres">
      <dgm:prSet presAssocID="{98089627-B6B7-9D44-80C4-CE948A602EEA}" presName="ThreeConn_1-2" presStyleLbl="fgAccFollowNode1" presStyleIdx="0" presStyleCnt="2">
        <dgm:presLayoutVars>
          <dgm:bulletEnabled val="1"/>
        </dgm:presLayoutVars>
      </dgm:prSet>
      <dgm:spPr/>
    </dgm:pt>
    <dgm:pt modelId="{E0F5DE39-639A-D943-866B-BF48FEB0B3C5}" type="pres">
      <dgm:prSet presAssocID="{98089627-B6B7-9D44-80C4-CE948A602EEA}" presName="ThreeConn_2-3" presStyleLbl="fgAccFollowNode1" presStyleIdx="1" presStyleCnt="2">
        <dgm:presLayoutVars>
          <dgm:bulletEnabled val="1"/>
        </dgm:presLayoutVars>
      </dgm:prSet>
      <dgm:spPr/>
    </dgm:pt>
    <dgm:pt modelId="{770DE77D-1DCB-E241-8A97-96CF37664CB7}" type="pres">
      <dgm:prSet presAssocID="{98089627-B6B7-9D44-80C4-CE948A602EEA}" presName="ThreeNodes_1_text" presStyleLbl="node1" presStyleIdx="2" presStyleCnt="3">
        <dgm:presLayoutVars>
          <dgm:bulletEnabled val="1"/>
        </dgm:presLayoutVars>
      </dgm:prSet>
      <dgm:spPr/>
    </dgm:pt>
    <dgm:pt modelId="{3BFE18C3-23AF-014A-AE78-62B9C572050F}" type="pres">
      <dgm:prSet presAssocID="{98089627-B6B7-9D44-80C4-CE948A602EEA}" presName="ThreeNodes_2_text" presStyleLbl="node1" presStyleIdx="2" presStyleCnt="3">
        <dgm:presLayoutVars>
          <dgm:bulletEnabled val="1"/>
        </dgm:presLayoutVars>
      </dgm:prSet>
      <dgm:spPr/>
    </dgm:pt>
    <dgm:pt modelId="{CEDE1576-38BB-864B-A57A-E861E046BC85}" type="pres">
      <dgm:prSet presAssocID="{98089627-B6B7-9D44-80C4-CE948A602EEA}" presName="ThreeNodes_3_text" presStyleLbl="node1" presStyleIdx="2" presStyleCnt="3">
        <dgm:presLayoutVars>
          <dgm:bulletEnabled val="1"/>
        </dgm:presLayoutVars>
      </dgm:prSet>
      <dgm:spPr/>
    </dgm:pt>
  </dgm:ptLst>
  <dgm:cxnLst>
    <dgm:cxn modelId="{A885AF27-6108-2C47-895D-489400C555B9}" type="presOf" srcId="{B77FA722-2CE8-9D4F-BFBA-9137593FFD74}" destId="{08E5EBE6-E59A-004A-9D91-A88A2D3A6703}" srcOrd="0" destOrd="0" presId="urn:microsoft.com/office/officeart/2005/8/layout/vProcess5"/>
    <dgm:cxn modelId="{87146B41-44C7-E24D-B94A-9EB705F83D25}" type="presOf" srcId="{98089627-B6B7-9D44-80C4-CE948A602EEA}" destId="{BE414BDE-047F-9440-8292-E0389AC900CC}" srcOrd="0" destOrd="0" presId="urn:microsoft.com/office/officeart/2005/8/layout/vProcess5"/>
    <dgm:cxn modelId="{040B435B-821E-F04E-9E2A-2F8D228501AA}" type="presOf" srcId="{055430B0-DA49-8D4A-BA58-171E07DA11AB}" destId="{CB9F900B-788B-CE47-ACFD-5DAC20D87211}" srcOrd="0" destOrd="0" presId="urn:microsoft.com/office/officeart/2005/8/layout/vProcess5"/>
    <dgm:cxn modelId="{04BA5763-0183-0F40-8581-03EC52470691}" type="presOf" srcId="{B77FA722-2CE8-9D4F-BFBA-9137593FFD74}" destId="{CEDE1576-38BB-864B-A57A-E861E046BC85}" srcOrd="1" destOrd="0" presId="urn:microsoft.com/office/officeart/2005/8/layout/vProcess5"/>
    <dgm:cxn modelId="{69748669-1E4A-F940-BECC-D8DA7B71CDDB}" type="presOf" srcId="{A70C4233-A7A4-0E41-989D-A5C4D08C811C}" destId="{E0F5DE39-639A-D943-866B-BF48FEB0B3C5}" srcOrd="0" destOrd="0" presId="urn:microsoft.com/office/officeart/2005/8/layout/vProcess5"/>
    <dgm:cxn modelId="{EE6E2770-31B3-BB4D-B19D-C1DD630CB990}" srcId="{98089627-B6B7-9D44-80C4-CE948A602EEA}" destId="{325D7676-1DBA-1E4F-A5FD-594071A3CC19}" srcOrd="1" destOrd="0" parTransId="{15D09DAD-D230-F544-8D7D-CDFB1194A1FB}" sibTransId="{A70C4233-A7A4-0E41-989D-A5C4D08C811C}"/>
    <dgm:cxn modelId="{7EEB3883-9E79-764E-AFA0-50833D8C2DA2}" type="presOf" srcId="{325D7676-1DBA-1E4F-A5FD-594071A3CC19}" destId="{C5046509-69F0-0946-BF2E-FC9324571BA9}" srcOrd="0" destOrd="0" presId="urn:microsoft.com/office/officeart/2005/8/layout/vProcess5"/>
    <dgm:cxn modelId="{64BC1F8C-2FFA-DB42-A6BB-4910311408DC}" type="presOf" srcId="{90BB6155-C2B9-E445-980A-BE8EA550FEB4}" destId="{E8B9C823-5FCE-2645-95DD-D345CEF34DFC}" srcOrd="0" destOrd="0" presId="urn:microsoft.com/office/officeart/2005/8/layout/vProcess5"/>
    <dgm:cxn modelId="{054E32C3-0C2B-C341-AAFD-318338ACD899}" type="presOf" srcId="{055430B0-DA49-8D4A-BA58-171E07DA11AB}" destId="{770DE77D-1DCB-E241-8A97-96CF37664CB7}" srcOrd="1" destOrd="0" presId="urn:microsoft.com/office/officeart/2005/8/layout/vProcess5"/>
    <dgm:cxn modelId="{47BD11C8-D399-E343-BF0C-0725D7B06618}" type="presOf" srcId="{325D7676-1DBA-1E4F-A5FD-594071A3CC19}" destId="{3BFE18C3-23AF-014A-AE78-62B9C572050F}" srcOrd="1" destOrd="0" presId="urn:microsoft.com/office/officeart/2005/8/layout/vProcess5"/>
    <dgm:cxn modelId="{BBE8CEEB-0B79-4A45-ACB9-B2B33E51B417}" srcId="{98089627-B6B7-9D44-80C4-CE948A602EEA}" destId="{B77FA722-2CE8-9D4F-BFBA-9137593FFD74}" srcOrd="2" destOrd="0" parTransId="{C7C247DE-5852-1144-BADE-30FF7D9A9DC1}" sibTransId="{82F29AC3-6A36-EB44-B8ED-6AE16B5C57AE}"/>
    <dgm:cxn modelId="{3D04DFFD-0758-7F41-829E-9445214B9589}" srcId="{98089627-B6B7-9D44-80C4-CE948A602EEA}" destId="{055430B0-DA49-8D4A-BA58-171E07DA11AB}" srcOrd="0" destOrd="0" parTransId="{0AB74182-EF70-6843-A7AC-D61914752D33}" sibTransId="{90BB6155-C2B9-E445-980A-BE8EA550FEB4}"/>
    <dgm:cxn modelId="{BE0A7900-804A-EF45-91B6-58228DD94957}" type="presParOf" srcId="{BE414BDE-047F-9440-8292-E0389AC900CC}" destId="{52D4A776-BCDF-B548-87E0-B3642B6A1A19}" srcOrd="0" destOrd="0" presId="urn:microsoft.com/office/officeart/2005/8/layout/vProcess5"/>
    <dgm:cxn modelId="{4BBE5905-DA36-D445-9C5D-B4BF2423EDD8}" type="presParOf" srcId="{BE414BDE-047F-9440-8292-E0389AC900CC}" destId="{CB9F900B-788B-CE47-ACFD-5DAC20D87211}" srcOrd="1" destOrd="0" presId="urn:microsoft.com/office/officeart/2005/8/layout/vProcess5"/>
    <dgm:cxn modelId="{A178743E-B3FF-5D42-8FBA-EC4B4E9024FA}" type="presParOf" srcId="{BE414BDE-047F-9440-8292-E0389AC900CC}" destId="{C5046509-69F0-0946-BF2E-FC9324571BA9}" srcOrd="2" destOrd="0" presId="urn:microsoft.com/office/officeart/2005/8/layout/vProcess5"/>
    <dgm:cxn modelId="{77E8093A-9E62-024D-BD05-A58577FA4642}" type="presParOf" srcId="{BE414BDE-047F-9440-8292-E0389AC900CC}" destId="{08E5EBE6-E59A-004A-9D91-A88A2D3A6703}" srcOrd="3" destOrd="0" presId="urn:microsoft.com/office/officeart/2005/8/layout/vProcess5"/>
    <dgm:cxn modelId="{AEBDDC0D-BDCE-944F-989A-1443EA910410}" type="presParOf" srcId="{BE414BDE-047F-9440-8292-E0389AC900CC}" destId="{E8B9C823-5FCE-2645-95DD-D345CEF34DFC}" srcOrd="4" destOrd="0" presId="urn:microsoft.com/office/officeart/2005/8/layout/vProcess5"/>
    <dgm:cxn modelId="{D965EDA4-DEA9-464D-9073-A95B091859C6}" type="presParOf" srcId="{BE414BDE-047F-9440-8292-E0389AC900CC}" destId="{E0F5DE39-639A-D943-866B-BF48FEB0B3C5}" srcOrd="5" destOrd="0" presId="urn:microsoft.com/office/officeart/2005/8/layout/vProcess5"/>
    <dgm:cxn modelId="{C1AE13B8-B7B4-0F46-9B75-180EE74E746F}" type="presParOf" srcId="{BE414BDE-047F-9440-8292-E0389AC900CC}" destId="{770DE77D-1DCB-E241-8A97-96CF37664CB7}" srcOrd="6" destOrd="0" presId="urn:microsoft.com/office/officeart/2005/8/layout/vProcess5"/>
    <dgm:cxn modelId="{85964EEC-9333-684D-BF2F-8D6082116A11}" type="presParOf" srcId="{BE414BDE-047F-9440-8292-E0389AC900CC}" destId="{3BFE18C3-23AF-014A-AE78-62B9C572050F}" srcOrd="7" destOrd="0" presId="urn:microsoft.com/office/officeart/2005/8/layout/vProcess5"/>
    <dgm:cxn modelId="{77CEAB7C-1B7B-4141-B848-17902FEACF2F}" type="presParOf" srcId="{BE414BDE-047F-9440-8292-E0389AC900CC}" destId="{CEDE1576-38BB-864B-A57A-E861E046BC85}"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055430B0-DA49-8D4A-BA58-171E07DA11AB}">
      <dgm:prSet phldrT="[Text]"/>
      <dgm:spPr/>
      <dgm:t>
        <a:bodyPr/>
        <a:lstStyle/>
        <a:p>
          <a:r>
            <a:rPr lang="en-US" dirty="0"/>
            <a:t>Records = Rows = Slots</a:t>
          </a:r>
        </a:p>
      </dgm:t>
    </dgm:pt>
    <dgm:pt modelId="{0AB74182-EF70-6843-A7AC-D61914752D33}" type="parTrans" cxnId="{3D04DFFD-0758-7F41-829E-9445214B9589}">
      <dgm:prSet/>
      <dgm:spPr/>
      <dgm:t>
        <a:bodyPr/>
        <a:lstStyle/>
        <a:p>
          <a:endParaRPr lang="en-US"/>
        </a:p>
      </dgm:t>
    </dgm:pt>
    <dgm:pt modelId="{90BB6155-C2B9-E445-980A-BE8EA550FEB4}" type="sibTrans" cxnId="{3D04DFFD-0758-7F41-829E-9445214B9589}">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F40C63FF-DF37-174B-A24B-432FA9911BFE}" type="pres">
      <dgm:prSet presAssocID="{98089627-B6B7-9D44-80C4-CE948A602EEA}" presName="OneNode_1" presStyleLbl="node1" presStyleIdx="0" presStyleCnt="1">
        <dgm:presLayoutVars>
          <dgm:bulletEnabled val="1"/>
        </dgm:presLayoutVars>
      </dgm:prSet>
      <dgm:spPr/>
    </dgm:pt>
  </dgm:ptLst>
  <dgm:cxnLst>
    <dgm:cxn modelId="{4A929F35-5D4D-7742-A3E7-00BF0B18F498}" type="presOf" srcId="{055430B0-DA49-8D4A-BA58-171E07DA11AB}" destId="{F40C63FF-DF37-174B-A24B-432FA9911BFE}" srcOrd="0" destOrd="0" presId="urn:microsoft.com/office/officeart/2005/8/layout/vProcess5"/>
    <dgm:cxn modelId="{87146B41-44C7-E24D-B94A-9EB705F83D25}" type="presOf" srcId="{98089627-B6B7-9D44-80C4-CE948A602EEA}" destId="{BE414BDE-047F-9440-8292-E0389AC900CC}" srcOrd="0" destOrd="0" presId="urn:microsoft.com/office/officeart/2005/8/layout/vProcess5"/>
    <dgm:cxn modelId="{3D04DFFD-0758-7F41-829E-9445214B9589}" srcId="{98089627-B6B7-9D44-80C4-CE948A602EEA}" destId="{055430B0-DA49-8D4A-BA58-171E07DA11AB}" srcOrd="0" destOrd="0" parTransId="{0AB74182-EF70-6843-A7AC-D61914752D33}" sibTransId="{90BB6155-C2B9-E445-980A-BE8EA550FEB4}"/>
    <dgm:cxn modelId="{BE0A7900-804A-EF45-91B6-58228DD94957}" type="presParOf" srcId="{BE414BDE-047F-9440-8292-E0389AC900CC}" destId="{52D4A776-BCDF-B548-87E0-B3642B6A1A19}" srcOrd="0" destOrd="0" presId="urn:microsoft.com/office/officeart/2005/8/layout/vProcess5"/>
    <dgm:cxn modelId="{98F3FF7C-F0DE-8145-B1AA-4BB9CF0C77E3}" type="presParOf" srcId="{BE414BDE-047F-9440-8292-E0389AC900CC}" destId="{F40C63FF-DF37-174B-A24B-432FA9911BFE}" srcOrd="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3C9683-FFBE-4935-85BF-2CC555302901}" type="doc">
      <dgm:prSet loTypeId="urn:microsoft.com/office/officeart/2005/8/layout/vList5" loCatId="list" qsTypeId="urn:microsoft.com/office/officeart/2005/8/quickstyle/simple5" qsCatId="simple" csTypeId="urn:microsoft.com/office/officeart/2005/8/colors/colorful2" csCatId="colorful"/>
      <dgm:spPr/>
      <dgm:t>
        <a:bodyPr/>
        <a:lstStyle/>
        <a:p>
          <a:endParaRPr lang="en-US"/>
        </a:p>
      </dgm:t>
    </dgm:pt>
    <dgm:pt modelId="{0DA4077E-E009-4832-8967-A318CF9C7680}">
      <dgm:prSet/>
      <dgm:spPr/>
      <dgm:t>
        <a:bodyPr/>
        <a:lstStyle/>
        <a:p>
          <a:r>
            <a:rPr lang="en-US"/>
            <a:t>Data</a:t>
          </a:r>
        </a:p>
      </dgm:t>
    </dgm:pt>
    <dgm:pt modelId="{A0AC895C-BE64-40E5-9E62-BE7C4F22D178}" type="parTrans" cxnId="{37CEA2D6-804A-44B3-B1B7-D403A2D043C5}">
      <dgm:prSet/>
      <dgm:spPr/>
      <dgm:t>
        <a:bodyPr/>
        <a:lstStyle/>
        <a:p>
          <a:endParaRPr lang="en-US"/>
        </a:p>
      </dgm:t>
    </dgm:pt>
    <dgm:pt modelId="{0A54045B-7A70-4154-AF43-EFF0C9CBF9BA}" type="sibTrans" cxnId="{37CEA2D6-804A-44B3-B1B7-D403A2D043C5}">
      <dgm:prSet/>
      <dgm:spPr/>
      <dgm:t>
        <a:bodyPr/>
        <a:lstStyle/>
        <a:p>
          <a:endParaRPr lang="en-US"/>
        </a:p>
      </dgm:t>
    </dgm:pt>
    <dgm:pt modelId="{189194EE-898C-45B7-ADB4-B0489CA91D2C}">
      <dgm:prSet/>
      <dgm:spPr/>
      <dgm:t>
        <a:bodyPr/>
        <a:lstStyle/>
        <a:p>
          <a:r>
            <a:rPr lang="en-US"/>
            <a:t>Forwarding</a:t>
          </a:r>
        </a:p>
      </dgm:t>
    </dgm:pt>
    <dgm:pt modelId="{F793F92A-6077-4951-AC75-9322FB9CCD71}" type="parTrans" cxnId="{AB56999B-1236-45BE-A21F-2A36CA0439D7}">
      <dgm:prSet/>
      <dgm:spPr/>
      <dgm:t>
        <a:bodyPr/>
        <a:lstStyle/>
        <a:p>
          <a:endParaRPr lang="en-US"/>
        </a:p>
      </dgm:t>
    </dgm:pt>
    <dgm:pt modelId="{183F7FD3-1A62-4283-AF37-209EAEC03F65}" type="sibTrans" cxnId="{AB56999B-1236-45BE-A21F-2A36CA0439D7}">
      <dgm:prSet/>
      <dgm:spPr/>
      <dgm:t>
        <a:bodyPr/>
        <a:lstStyle/>
        <a:p>
          <a:endParaRPr lang="en-US"/>
        </a:p>
      </dgm:t>
    </dgm:pt>
    <dgm:pt modelId="{85EF3281-60A4-4CA7-9EF9-D1A50EDC98A4}">
      <dgm:prSet/>
      <dgm:spPr/>
      <dgm:t>
        <a:bodyPr/>
        <a:lstStyle/>
        <a:p>
          <a:r>
            <a:rPr lang="en-US"/>
            <a:t>Index</a:t>
          </a:r>
        </a:p>
      </dgm:t>
    </dgm:pt>
    <dgm:pt modelId="{EEA5CAE6-1BE1-4C92-8E07-ADD5BC5055DA}" type="parTrans" cxnId="{B5A8F3F2-E3B7-4E61-9C14-659DFE418362}">
      <dgm:prSet/>
      <dgm:spPr/>
      <dgm:t>
        <a:bodyPr/>
        <a:lstStyle/>
        <a:p>
          <a:endParaRPr lang="en-US"/>
        </a:p>
      </dgm:t>
    </dgm:pt>
    <dgm:pt modelId="{D833EFD2-BB38-413A-956A-1C73B73E0B27}" type="sibTrans" cxnId="{B5A8F3F2-E3B7-4E61-9C14-659DFE418362}">
      <dgm:prSet/>
      <dgm:spPr/>
      <dgm:t>
        <a:bodyPr/>
        <a:lstStyle/>
        <a:p>
          <a:endParaRPr lang="en-US"/>
        </a:p>
      </dgm:t>
    </dgm:pt>
    <dgm:pt modelId="{E36F0F21-75AF-432B-8984-F58B91A93526}">
      <dgm:prSet/>
      <dgm:spPr/>
      <dgm:t>
        <a:bodyPr/>
        <a:lstStyle/>
        <a:p>
          <a:r>
            <a:rPr lang="en-US"/>
            <a:t>Versioned Records</a:t>
          </a:r>
        </a:p>
      </dgm:t>
    </dgm:pt>
    <dgm:pt modelId="{EFB2B885-5472-439A-90D6-A2E8ACBAB723}" type="parTrans" cxnId="{E3604198-E5FF-44E5-9E8D-5EBB4EBB47E9}">
      <dgm:prSet/>
      <dgm:spPr/>
      <dgm:t>
        <a:bodyPr/>
        <a:lstStyle/>
        <a:p>
          <a:endParaRPr lang="en-US"/>
        </a:p>
      </dgm:t>
    </dgm:pt>
    <dgm:pt modelId="{E9814DB7-B939-474E-A916-4F492FFBFFA5}" type="sibTrans" cxnId="{E3604198-E5FF-44E5-9E8D-5EBB4EBB47E9}">
      <dgm:prSet/>
      <dgm:spPr/>
      <dgm:t>
        <a:bodyPr/>
        <a:lstStyle/>
        <a:p>
          <a:endParaRPr lang="en-US"/>
        </a:p>
      </dgm:t>
    </dgm:pt>
    <dgm:pt modelId="{C349CC33-B8CC-487D-BFED-EDC09D83E32F}">
      <dgm:prSet/>
      <dgm:spPr/>
      <dgm:t>
        <a:bodyPr/>
        <a:lstStyle/>
        <a:p>
          <a:r>
            <a:rPr lang="en-US" dirty="0"/>
            <a:t>Ghost Records</a:t>
          </a:r>
        </a:p>
      </dgm:t>
    </dgm:pt>
    <dgm:pt modelId="{96F4A068-388C-4005-A429-EA5BAD89255E}" type="parTrans" cxnId="{D4B391FA-A1A0-4AAC-A0B8-716C873148E8}">
      <dgm:prSet/>
      <dgm:spPr/>
      <dgm:t>
        <a:bodyPr/>
        <a:lstStyle/>
        <a:p>
          <a:endParaRPr lang="en-US"/>
        </a:p>
      </dgm:t>
    </dgm:pt>
    <dgm:pt modelId="{E8BD6651-354D-4DBE-B69F-99FE51253B04}" type="sibTrans" cxnId="{D4B391FA-A1A0-4AAC-A0B8-716C873148E8}">
      <dgm:prSet/>
      <dgm:spPr/>
      <dgm:t>
        <a:bodyPr/>
        <a:lstStyle/>
        <a:p>
          <a:endParaRPr lang="en-US"/>
        </a:p>
      </dgm:t>
    </dgm:pt>
    <dgm:pt modelId="{950FC74C-7CBD-4241-B4A8-EE64712D385B}">
      <dgm:prSet/>
      <dgm:spPr/>
      <dgm:t>
        <a:bodyPr/>
        <a:lstStyle/>
        <a:p>
          <a:r>
            <a:rPr lang="en-US"/>
            <a:t>Large Object (LOB)</a:t>
          </a:r>
        </a:p>
      </dgm:t>
    </dgm:pt>
    <dgm:pt modelId="{1E0A533B-BC1C-438E-AEC1-72570E5AEBB1}" type="parTrans" cxnId="{3664615E-7531-4C33-9E50-E4774877A99D}">
      <dgm:prSet/>
      <dgm:spPr/>
      <dgm:t>
        <a:bodyPr/>
        <a:lstStyle/>
        <a:p>
          <a:endParaRPr lang="en-US"/>
        </a:p>
      </dgm:t>
    </dgm:pt>
    <dgm:pt modelId="{0F145599-95B5-4457-B142-E852EEC7C4C3}" type="sibTrans" cxnId="{3664615E-7531-4C33-9E50-E4774877A99D}">
      <dgm:prSet/>
      <dgm:spPr/>
      <dgm:t>
        <a:bodyPr/>
        <a:lstStyle/>
        <a:p>
          <a:endParaRPr lang="en-US"/>
        </a:p>
      </dgm:t>
    </dgm:pt>
    <dgm:pt modelId="{730A3437-2507-4C87-A36B-8834C472C4B7}">
      <dgm:prSet/>
      <dgm:spPr/>
      <dgm:t>
        <a:bodyPr/>
        <a:lstStyle/>
        <a:p>
          <a:r>
            <a:rPr lang="en-US"/>
            <a:t>And so on…</a:t>
          </a:r>
        </a:p>
      </dgm:t>
    </dgm:pt>
    <dgm:pt modelId="{809CE4C9-2C81-4C31-820C-888AC0F7A7F0}" type="parTrans" cxnId="{0980EF86-EF19-4D32-9279-C3503F82A250}">
      <dgm:prSet/>
      <dgm:spPr/>
      <dgm:t>
        <a:bodyPr/>
        <a:lstStyle/>
        <a:p>
          <a:endParaRPr lang="en-US"/>
        </a:p>
      </dgm:t>
    </dgm:pt>
    <dgm:pt modelId="{BB735511-7DDC-4DA9-A214-D834D3CABBA4}" type="sibTrans" cxnId="{0980EF86-EF19-4D32-9279-C3503F82A250}">
      <dgm:prSet/>
      <dgm:spPr/>
      <dgm:t>
        <a:bodyPr/>
        <a:lstStyle/>
        <a:p>
          <a:endParaRPr lang="en-US"/>
        </a:p>
      </dgm:t>
    </dgm:pt>
    <dgm:pt modelId="{3A624415-C805-4F48-8C6D-FE12744CA320}" type="pres">
      <dgm:prSet presAssocID="{303C9683-FFBE-4935-85BF-2CC555302901}" presName="Name0" presStyleCnt="0">
        <dgm:presLayoutVars>
          <dgm:dir/>
          <dgm:animLvl val="lvl"/>
          <dgm:resizeHandles val="exact"/>
        </dgm:presLayoutVars>
      </dgm:prSet>
      <dgm:spPr/>
    </dgm:pt>
    <dgm:pt modelId="{223014B1-212D-DB4D-8D82-5778614CA079}" type="pres">
      <dgm:prSet presAssocID="{0DA4077E-E009-4832-8967-A318CF9C7680}" presName="linNode" presStyleCnt="0"/>
      <dgm:spPr/>
    </dgm:pt>
    <dgm:pt modelId="{23C51111-B9A3-E543-85FF-082385F23F13}" type="pres">
      <dgm:prSet presAssocID="{0DA4077E-E009-4832-8967-A318CF9C7680}" presName="parentText" presStyleLbl="node1" presStyleIdx="0" presStyleCnt="7">
        <dgm:presLayoutVars>
          <dgm:chMax val="1"/>
          <dgm:bulletEnabled val="1"/>
        </dgm:presLayoutVars>
      </dgm:prSet>
      <dgm:spPr/>
    </dgm:pt>
    <dgm:pt modelId="{B66E7022-66CA-0447-8440-5ACFDC02837A}" type="pres">
      <dgm:prSet presAssocID="{0A54045B-7A70-4154-AF43-EFF0C9CBF9BA}" presName="sp" presStyleCnt="0"/>
      <dgm:spPr/>
    </dgm:pt>
    <dgm:pt modelId="{38014AED-1AC5-E349-ABC6-DC2EC1A84975}" type="pres">
      <dgm:prSet presAssocID="{189194EE-898C-45B7-ADB4-B0489CA91D2C}" presName="linNode" presStyleCnt="0"/>
      <dgm:spPr/>
    </dgm:pt>
    <dgm:pt modelId="{C5D88BCD-9320-9F4D-9917-52CCC2E35954}" type="pres">
      <dgm:prSet presAssocID="{189194EE-898C-45B7-ADB4-B0489CA91D2C}" presName="parentText" presStyleLbl="node1" presStyleIdx="1" presStyleCnt="7">
        <dgm:presLayoutVars>
          <dgm:chMax val="1"/>
          <dgm:bulletEnabled val="1"/>
        </dgm:presLayoutVars>
      </dgm:prSet>
      <dgm:spPr/>
    </dgm:pt>
    <dgm:pt modelId="{6AF53200-F042-354B-99F8-5A06F608831C}" type="pres">
      <dgm:prSet presAssocID="{183F7FD3-1A62-4283-AF37-209EAEC03F65}" presName="sp" presStyleCnt="0"/>
      <dgm:spPr/>
    </dgm:pt>
    <dgm:pt modelId="{A61ABC3A-22E1-DC4A-A1B4-EA4B2F7B345C}" type="pres">
      <dgm:prSet presAssocID="{85EF3281-60A4-4CA7-9EF9-D1A50EDC98A4}" presName="linNode" presStyleCnt="0"/>
      <dgm:spPr/>
    </dgm:pt>
    <dgm:pt modelId="{700D3D3C-9CED-6345-8683-0B6D0CF97456}" type="pres">
      <dgm:prSet presAssocID="{85EF3281-60A4-4CA7-9EF9-D1A50EDC98A4}" presName="parentText" presStyleLbl="node1" presStyleIdx="2" presStyleCnt="7">
        <dgm:presLayoutVars>
          <dgm:chMax val="1"/>
          <dgm:bulletEnabled val="1"/>
        </dgm:presLayoutVars>
      </dgm:prSet>
      <dgm:spPr/>
    </dgm:pt>
    <dgm:pt modelId="{E2F701CF-1DF8-DA42-BEDD-6775FC3FEBB8}" type="pres">
      <dgm:prSet presAssocID="{D833EFD2-BB38-413A-956A-1C73B73E0B27}" presName="sp" presStyleCnt="0"/>
      <dgm:spPr/>
    </dgm:pt>
    <dgm:pt modelId="{4774D4CB-640B-6741-B2C0-CB940535D83F}" type="pres">
      <dgm:prSet presAssocID="{E36F0F21-75AF-432B-8984-F58B91A93526}" presName="linNode" presStyleCnt="0"/>
      <dgm:spPr/>
    </dgm:pt>
    <dgm:pt modelId="{61AC68F0-5CE7-A14A-8C56-3F1EF456D658}" type="pres">
      <dgm:prSet presAssocID="{E36F0F21-75AF-432B-8984-F58B91A93526}" presName="parentText" presStyleLbl="node1" presStyleIdx="3" presStyleCnt="7">
        <dgm:presLayoutVars>
          <dgm:chMax val="1"/>
          <dgm:bulletEnabled val="1"/>
        </dgm:presLayoutVars>
      </dgm:prSet>
      <dgm:spPr/>
    </dgm:pt>
    <dgm:pt modelId="{099ED0B5-1AEC-5143-B4D5-64C95702CE39}" type="pres">
      <dgm:prSet presAssocID="{E9814DB7-B939-474E-A916-4F492FFBFFA5}" presName="sp" presStyleCnt="0"/>
      <dgm:spPr/>
    </dgm:pt>
    <dgm:pt modelId="{A6AEC1DE-765F-8248-8110-E700F2184E4A}" type="pres">
      <dgm:prSet presAssocID="{C349CC33-B8CC-487D-BFED-EDC09D83E32F}" presName="linNode" presStyleCnt="0"/>
      <dgm:spPr/>
    </dgm:pt>
    <dgm:pt modelId="{3FE5D0A5-05CF-0A49-A129-E8FD32FC95AA}" type="pres">
      <dgm:prSet presAssocID="{C349CC33-B8CC-487D-BFED-EDC09D83E32F}" presName="parentText" presStyleLbl="node1" presStyleIdx="4" presStyleCnt="7">
        <dgm:presLayoutVars>
          <dgm:chMax val="1"/>
          <dgm:bulletEnabled val="1"/>
        </dgm:presLayoutVars>
      </dgm:prSet>
      <dgm:spPr/>
    </dgm:pt>
    <dgm:pt modelId="{45A98D99-3436-CF43-BD8D-247B31374818}" type="pres">
      <dgm:prSet presAssocID="{E8BD6651-354D-4DBE-B69F-99FE51253B04}" presName="sp" presStyleCnt="0"/>
      <dgm:spPr/>
    </dgm:pt>
    <dgm:pt modelId="{DF65B56A-3303-4047-A63F-DF68B5F133FF}" type="pres">
      <dgm:prSet presAssocID="{950FC74C-7CBD-4241-B4A8-EE64712D385B}" presName="linNode" presStyleCnt="0"/>
      <dgm:spPr/>
    </dgm:pt>
    <dgm:pt modelId="{93BC6C1B-DC08-9F49-9220-2B7D523953BF}" type="pres">
      <dgm:prSet presAssocID="{950FC74C-7CBD-4241-B4A8-EE64712D385B}" presName="parentText" presStyleLbl="node1" presStyleIdx="5" presStyleCnt="7">
        <dgm:presLayoutVars>
          <dgm:chMax val="1"/>
          <dgm:bulletEnabled val="1"/>
        </dgm:presLayoutVars>
      </dgm:prSet>
      <dgm:spPr/>
    </dgm:pt>
    <dgm:pt modelId="{B352B8AA-89EE-094E-AB68-BD7996B05811}" type="pres">
      <dgm:prSet presAssocID="{0F145599-95B5-4457-B142-E852EEC7C4C3}" presName="sp" presStyleCnt="0"/>
      <dgm:spPr/>
    </dgm:pt>
    <dgm:pt modelId="{865D4E16-CEEB-2F4C-BE9E-7B03A38AF127}" type="pres">
      <dgm:prSet presAssocID="{730A3437-2507-4C87-A36B-8834C472C4B7}" presName="linNode" presStyleCnt="0"/>
      <dgm:spPr/>
    </dgm:pt>
    <dgm:pt modelId="{C160F9BD-E4BD-804C-B09C-53B5C92DBB14}" type="pres">
      <dgm:prSet presAssocID="{730A3437-2507-4C87-A36B-8834C472C4B7}" presName="parentText" presStyleLbl="node1" presStyleIdx="6" presStyleCnt="7">
        <dgm:presLayoutVars>
          <dgm:chMax val="1"/>
          <dgm:bulletEnabled val="1"/>
        </dgm:presLayoutVars>
      </dgm:prSet>
      <dgm:spPr/>
    </dgm:pt>
  </dgm:ptLst>
  <dgm:cxnLst>
    <dgm:cxn modelId="{DCFD5D28-EF40-DB4D-A52C-84ED8262AE03}" type="presOf" srcId="{730A3437-2507-4C87-A36B-8834C472C4B7}" destId="{C160F9BD-E4BD-804C-B09C-53B5C92DBB14}" srcOrd="0" destOrd="0" presId="urn:microsoft.com/office/officeart/2005/8/layout/vList5"/>
    <dgm:cxn modelId="{3664615E-7531-4C33-9E50-E4774877A99D}" srcId="{303C9683-FFBE-4935-85BF-2CC555302901}" destId="{950FC74C-7CBD-4241-B4A8-EE64712D385B}" srcOrd="5" destOrd="0" parTransId="{1E0A533B-BC1C-438E-AEC1-72570E5AEBB1}" sibTransId="{0F145599-95B5-4457-B142-E852EEC7C4C3}"/>
    <dgm:cxn modelId="{1F010285-C746-A14C-BD33-A74151A46068}" type="presOf" srcId="{C349CC33-B8CC-487D-BFED-EDC09D83E32F}" destId="{3FE5D0A5-05CF-0A49-A129-E8FD32FC95AA}" srcOrd="0" destOrd="0" presId="urn:microsoft.com/office/officeart/2005/8/layout/vList5"/>
    <dgm:cxn modelId="{0980EF86-EF19-4D32-9279-C3503F82A250}" srcId="{303C9683-FFBE-4935-85BF-2CC555302901}" destId="{730A3437-2507-4C87-A36B-8834C472C4B7}" srcOrd="6" destOrd="0" parTransId="{809CE4C9-2C81-4C31-820C-888AC0F7A7F0}" sibTransId="{BB735511-7DDC-4DA9-A214-D834D3CABBA4}"/>
    <dgm:cxn modelId="{76C6498B-37C4-C241-B2BB-4D53573BA53D}" type="presOf" srcId="{E36F0F21-75AF-432B-8984-F58B91A93526}" destId="{61AC68F0-5CE7-A14A-8C56-3F1EF456D658}" srcOrd="0" destOrd="0" presId="urn:microsoft.com/office/officeart/2005/8/layout/vList5"/>
    <dgm:cxn modelId="{E3604198-E5FF-44E5-9E8D-5EBB4EBB47E9}" srcId="{303C9683-FFBE-4935-85BF-2CC555302901}" destId="{E36F0F21-75AF-432B-8984-F58B91A93526}" srcOrd="3" destOrd="0" parTransId="{EFB2B885-5472-439A-90D6-A2E8ACBAB723}" sibTransId="{E9814DB7-B939-474E-A916-4F492FFBFFA5}"/>
    <dgm:cxn modelId="{AB56999B-1236-45BE-A21F-2A36CA0439D7}" srcId="{303C9683-FFBE-4935-85BF-2CC555302901}" destId="{189194EE-898C-45B7-ADB4-B0489CA91D2C}" srcOrd="1" destOrd="0" parTransId="{F793F92A-6077-4951-AC75-9322FB9CCD71}" sibTransId="{183F7FD3-1A62-4283-AF37-209EAEC03F65}"/>
    <dgm:cxn modelId="{7B3E10CC-F61C-0D45-B477-F78AC80C4055}" type="presOf" srcId="{85EF3281-60A4-4CA7-9EF9-D1A50EDC98A4}" destId="{700D3D3C-9CED-6345-8683-0B6D0CF97456}" srcOrd="0" destOrd="0" presId="urn:microsoft.com/office/officeart/2005/8/layout/vList5"/>
    <dgm:cxn modelId="{75323DCD-E964-644F-B0A8-B0AE3EDC0E7D}" type="presOf" srcId="{303C9683-FFBE-4935-85BF-2CC555302901}" destId="{3A624415-C805-4F48-8C6D-FE12744CA320}" srcOrd="0" destOrd="0" presId="urn:microsoft.com/office/officeart/2005/8/layout/vList5"/>
    <dgm:cxn modelId="{2F7D55CE-CB84-B941-92B2-76FAA8E1A649}" type="presOf" srcId="{0DA4077E-E009-4832-8967-A318CF9C7680}" destId="{23C51111-B9A3-E543-85FF-082385F23F13}" srcOrd="0" destOrd="0" presId="urn:microsoft.com/office/officeart/2005/8/layout/vList5"/>
    <dgm:cxn modelId="{9F8118CF-F8E6-854C-94F2-DE8B84115111}" type="presOf" srcId="{189194EE-898C-45B7-ADB4-B0489CA91D2C}" destId="{C5D88BCD-9320-9F4D-9917-52CCC2E35954}" srcOrd="0" destOrd="0" presId="urn:microsoft.com/office/officeart/2005/8/layout/vList5"/>
    <dgm:cxn modelId="{37CEA2D6-804A-44B3-B1B7-D403A2D043C5}" srcId="{303C9683-FFBE-4935-85BF-2CC555302901}" destId="{0DA4077E-E009-4832-8967-A318CF9C7680}" srcOrd="0" destOrd="0" parTransId="{A0AC895C-BE64-40E5-9E62-BE7C4F22D178}" sibTransId="{0A54045B-7A70-4154-AF43-EFF0C9CBF9BA}"/>
    <dgm:cxn modelId="{9745D0EC-DC09-5449-8175-38C2A8F005B9}" type="presOf" srcId="{950FC74C-7CBD-4241-B4A8-EE64712D385B}" destId="{93BC6C1B-DC08-9F49-9220-2B7D523953BF}" srcOrd="0" destOrd="0" presId="urn:microsoft.com/office/officeart/2005/8/layout/vList5"/>
    <dgm:cxn modelId="{B5A8F3F2-E3B7-4E61-9C14-659DFE418362}" srcId="{303C9683-FFBE-4935-85BF-2CC555302901}" destId="{85EF3281-60A4-4CA7-9EF9-D1A50EDC98A4}" srcOrd="2" destOrd="0" parTransId="{EEA5CAE6-1BE1-4C92-8E07-ADD5BC5055DA}" sibTransId="{D833EFD2-BB38-413A-956A-1C73B73E0B27}"/>
    <dgm:cxn modelId="{D4B391FA-A1A0-4AAC-A0B8-716C873148E8}" srcId="{303C9683-FFBE-4935-85BF-2CC555302901}" destId="{C349CC33-B8CC-487D-BFED-EDC09D83E32F}" srcOrd="4" destOrd="0" parTransId="{96F4A068-388C-4005-A429-EA5BAD89255E}" sibTransId="{E8BD6651-354D-4DBE-B69F-99FE51253B04}"/>
    <dgm:cxn modelId="{A8157E2E-2807-D94E-8266-6AA18C68F81F}" type="presParOf" srcId="{3A624415-C805-4F48-8C6D-FE12744CA320}" destId="{223014B1-212D-DB4D-8D82-5778614CA079}" srcOrd="0" destOrd="0" presId="urn:microsoft.com/office/officeart/2005/8/layout/vList5"/>
    <dgm:cxn modelId="{8021D770-D080-364E-9112-897B1E40E640}" type="presParOf" srcId="{223014B1-212D-DB4D-8D82-5778614CA079}" destId="{23C51111-B9A3-E543-85FF-082385F23F13}" srcOrd="0" destOrd="0" presId="urn:microsoft.com/office/officeart/2005/8/layout/vList5"/>
    <dgm:cxn modelId="{2B6915A7-3181-F143-AF16-C00663D672F8}" type="presParOf" srcId="{3A624415-C805-4F48-8C6D-FE12744CA320}" destId="{B66E7022-66CA-0447-8440-5ACFDC02837A}" srcOrd="1" destOrd="0" presId="urn:microsoft.com/office/officeart/2005/8/layout/vList5"/>
    <dgm:cxn modelId="{121C2B45-BC73-E446-87A6-01009A7A4FD6}" type="presParOf" srcId="{3A624415-C805-4F48-8C6D-FE12744CA320}" destId="{38014AED-1AC5-E349-ABC6-DC2EC1A84975}" srcOrd="2" destOrd="0" presId="urn:microsoft.com/office/officeart/2005/8/layout/vList5"/>
    <dgm:cxn modelId="{5C74BBA4-8BCD-9848-B394-E2944FEE8E27}" type="presParOf" srcId="{38014AED-1AC5-E349-ABC6-DC2EC1A84975}" destId="{C5D88BCD-9320-9F4D-9917-52CCC2E35954}" srcOrd="0" destOrd="0" presId="urn:microsoft.com/office/officeart/2005/8/layout/vList5"/>
    <dgm:cxn modelId="{1C93BC77-47BB-0441-B079-0B050B8E528E}" type="presParOf" srcId="{3A624415-C805-4F48-8C6D-FE12744CA320}" destId="{6AF53200-F042-354B-99F8-5A06F608831C}" srcOrd="3" destOrd="0" presId="urn:microsoft.com/office/officeart/2005/8/layout/vList5"/>
    <dgm:cxn modelId="{49352896-8669-834E-87CB-DB1843DA187B}" type="presParOf" srcId="{3A624415-C805-4F48-8C6D-FE12744CA320}" destId="{A61ABC3A-22E1-DC4A-A1B4-EA4B2F7B345C}" srcOrd="4" destOrd="0" presId="urn:microsoft.com/office/officeart/2005/8/layout/vList5"/>
    <dgm:cxn modelId="{5BDD51F5-0F5C-B943-8BD5-AFE9F8E39DFB}" type="presParOf" srcId="{A61ABC3A-22E1-DC4A-A1B4-EA4B2F7B345C}" destId="{700D3D3C-9CED-6345-8683-0B6D0CF97456}" srcOrd="0" destOrd="0" presId="urn:microsoft.com/office/officeart/2005/8/layout/vList5"/>
    <dgm:cxn modelId="{124B5378-F976-7B4F-ADC0-83BC16606A9E}" type="presParOf" srcId="{3A624415-C805-4F48-8C6D-FE12744CA320}" destId="{E2F701CF-1DF8-DA42-BEDD-6775FC3FEBB8}" srcOrd="5" destOrd="0" presId="urn:microsoft.com/office/officeart/2005/8/layout/vList5"/>
    <dgm:cxn modelId="{53540FD9-919E-944C-A51E-52E16860EAF9}" type="presParOf" srcId="{3A624415-C805-4F48-8C6D-FE12744CA320}" destId="{4774D4CB-640B-6741-B2C0-CB940535D83F}" srcOrd="6" destOrd="0" presId="urn:microsoft.com/office/officeart/2005/8/layout/vList5"/>
    <dgm:cxn modelId="{0CAB39E3-D75D-DF46-9DF9-5963F79C731E}" type="presParOf" srcId="{4774D4CB-640B-6741-B2C0-CB940535D83F}" destId="{61AC68F0-5CE7-A14A-8C56-3F1EF456D658}" srcOrd="0" destOrd="0" presId="urn:microsoft.com/office/officeart/2005/8/layout/vList5"/>
    <dgm:cxn modelId="{A36A679D-7B3A-D74D-8D71-49ACC76CE44B}" type="presParOf" srcId="{3A624415-C805-4F48-8C6D-FE12744CA320}" destId="{099ED0B5-1AEC-5143-B4D5-64C95702CE39}" srcOrd="7" destOrd="0" presId="urn:microsoft.com/office/officeart/2005/8/layout/vList5"/>
    <dgm:cxn modelId="{3E99D490-FBF4-6444-9572-964A3AE33BED}" type="presParOf" srcId="{3A624415-C805-4F48-8C6D-FE12744CA320}" destId="{A6AEC1DE-765F-8248-8110-E700F2184E4A}" srcOrd="8" destOrd="0" presId="urn:microsoft.com/office/officeart/2005/8/layout/vList5"/>
    <dgm:cxn modelId="{5F268E01-A9E3-8D46-A6EB-EC7DE8EE06F8}" type="presParOf" srcId="{A6AEC1DE-765F-8248-8110-E700F2184E4A}" destId="{3FE5D0A5-05CF-0A49-A129-E8FD32FC95AA}" srcOrd="0" destOrd="0" presId="urn:microsoft.com/office/officeart/2005/8/layout/vList5"/>
    <dgm:cxn modelId="{410F233D-3B60-244E-B085-0314058CA93E}" type="presParOf" srcId="{3A624415-C805-4F48-8C6D-FE12744CA320}" destId="{45A98D99-3436-CF43-BD8D-247B31374818}" srcOrd="9" destOrd="0" presId="urn:microsoft.com/office/officeart/2005/8/layout/vList5"/>
    <dgm:cxn modelId="{587CED55-D386-F84C-8D43-DF6E331B8FFA}" type="presParOf" srcId="{3A624415-C805-4F48-8C6D-FE12744CA320}" destId="{DF65B56A-3303-4047-A63F-DF68B5F133FF}" srcOrd="10" destOrd="0" presId="urn:microsoft.com/office/officeart/2005/8/layout/vList5"/>
    <dgm:cxn modelId="{9968E4F9-EA8D-D243-8E7E-4BC91656AB4D}" type="presParOf" srcId="{DF65B56A-3303-4047-A63F-DF68B5F133FF}" destId="{93BC6C1B-DC08-9F49-9220-2B7D523953BF}" srcOrd="0" destOrd="0" presId="urn:microsoft.com/office/officeart/2005/8/layout/vList5"/>
    <dgm:cxn modelId="{4DAEC856-95B1-F543-AD09-BB06804C02CE}" type="presParOf" srcId="{3A624415-C805-4F48-8C6D-FE12744CA320}" destId="{B352B8AA-89EE-094E-AB68-BD7996B05811}" srcOrd="11" destOrd="0" presId="urn:microsoft.com/office/officeart/2005/8/layout/vList5"/>
    <dgm:cxn modelId="{5866A735-FEED-4A43-A2DF-4FF1272B68A9}" type="presParOf" srcId="{3A624415-C805-4F48-8C6D-FE12744CA320}" destId="{865D4E16-CEEB-2F4C-BE9E-7B03A38AF127}" srcOrd="12" destOrd="0" presId="urn:microsoft.com/office/officeart/2005/8/layout/vList5"/>
    <dgm:cxn modelId="{03189AAB-8E2E-324D-A75D-CBF127B8177E}" type="presParOf" srcId="{865D4E16-CEEB-2F4C-BE9E-7B03A38AF127}" destId="{C160F9BD-E4BD-804C-B09C-53B5C92DBB14}"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325D7676-1DBA-1E4F-A5FD-594071A3CC19}">
      <dgm:prSet phldrT="[Text]"/>
      <dgm:spPr/>
      <dgm:t>
        <a:bodyPr/>
        <a:lstStyle/>
        <a:p>
          <a:r>
            <a:rPr lang="en-US"/>
            <a:t>Records live in Pages</a:t>
          </a:r>
        </a:p>
      </dgm:t>
    </dgm:pt>
    <dgm:pt modelId="{15D09DAD-D230-F544-8D7D-CDFB1194A1FB}" type="parTrans" cxnId="{EE6E2770-31B3-BB4D-B19D-C1DD630CB990}">
      <dgm:prSet/>
      <dgm:spPr/>
      <dgm:t>
        <a:bodyPr/>
        <a:lstStyle/>
        <a:p>
          <a:endParaRPr lang="en-US"/>
        </a:p>
      </dgm:t>
    </dgm:pt>
    <dgm:pt modelId="{A70C4233-A7A4-0E41-989D-A5C4D08C811C}" type="sibTrans" cxnId="{EE6E2770-31B3-BB4D-B19D-C1DD630CB990}">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330EA363-AE00-C744-8A66-8D33D643BD25}" type="pres">
      <dgm:prSet presAssocID="{98089627-B6B7-9D44-80C4-CE948A602EEA}" presName="OneNode_1" presStyleLbl="node1" presStyleIdx="0" presStyleCnt="1">
        <dgm:presLayoutVars>
          <dgm:bulletEnabled val="1"/>
        </dgm:presLayoutVars>
      </dgm:prSet>
      <dgm:spPr/>
    </dgm:pt>
  </dgm:ptLst>
  <dgm:cxnLst>
    <dgm:cxn modelId="{87146B41-44C7-E24D-B94A-9EB705F83D25}" type="presOf" srcId="{98089627-B6B7-9D44-80C4-CE948A602EEA}" destId="{BE414BDE-047F-9440-8292-E0389AC900CC}" srcOrd="0" destOrd="0" presId="urn:microsoft.com/office/officeart/2005/8/layout/vProcess5"/>
    <dgm:cxn modelId="{EE6E2770-31B3-BB4D-B19D-C1DD630CB990}" srcId="{98089627-B6B7-9D44-80C4-CE948A602EEA}" destId="{325D7676-1DBA-1E4F-A5FD-594071A3CC19}" srcOrd="0" destOrd="0" parTransId="{15D09DAD-D230-F544-8D7D-CDFB1194A1FB}" sibTransId="{A70C4233-A7A4-0E41-989D-A5C4D08C811C}"/>
    <dgm:cxn modelId="{51E971F0-4B49-6C40-8B1A-AF41C0F13B4D}" type="presOf" srcId="{325D7676-1DBA-1E4F-A5FD-594071A3CC19}" destId="{330EA363-AE00-C744-8A66-8D33D643BD25}" srcOrd="0" destOrd="0" presId="urn:microsoft.com/office/officeart/2005/8/layout/vProcess5"/>
    <dgm:cxn modelId="{BE0A7900-804A-EF45-91B6-58228DD94957}" type="presParOf" srcId="{BE414BDE-047F-9440-8292-E0389AC900CC}" destId="{52D4A776-BCDF-B548-87E0-B3642B6A1A19}" srcOrd="0" destOrd="0" presId="urn:microsoft.com/office/officeart/2005/8/layout/vProcess5"/>
    <dgm:cxn modelId="{195EA407-80F4-5840-865C-A104EEE5E3A6}" type="presParOf" srcId="{BE414BDE-047F-9440-8292-E0389AC900CC}" destId="{330EA363-AE00-C744-8A66-8D33D643BD25}" srcOrd="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B11A1D3-19DE-4C7D-9E35-51B875C30984}" type="doc">
      <dgm:prSet loTypeId="urn:microsoft.com/office/officeart/2005/8/layout/hList1" loCatId="list" qsTypeId="urn:microsoft.com/office/officeart/2005/8/quickstyle/simple2" qsCatId="simple" csTypeId="urn:microsoft.com/office/officeart/2005/8/colors/accent2_2" csCatId="accent2"/>
      <dgm:spPr/>
      <dgm:t>
        <a:bodyPr/>
        <a:lstStyle/>
        <a:p>
          <a:endParaRPr lang="en-US"/>
        </a:p>
      </dgm:t>
    </dgm:pt>
    <dgm:pt modelId="{C264E1E3-B4B3-4DD0-8008-9BF70B0D4D8E}">
      <dgm:prSet/>
      <dgm:spPr/>
      <dgm:t>
        <a:bodyPr/>
        <a:lstStyle/>
        <a:p>
          <a:r>
            <a:rPr lang="en-US"/>
            <a:t>Single page size limit for data is 8060 bytes</a:t>
          </a:r>
        </a:p>
      </dgm:t>
    </dgm:pt>
    <dgm:pt modelId="{D631A28E-0CE2-4D98-937D-3FEA39D45075}" type="parTrans" cxnId="{6BC35A40-B21C-4898-B0CE-C62809F7FC8B}">
      <dgm:prSet/>
      <dgm:spPr/>
      <dgm:t>
        <a:bodyPr/>
        <a:lstStyle/>
        <a:p>
          <a:endParaRPr lang="en-US"/>
        </a:p>
      </dgm:t>
    </dgm:pt>
    <dgm:pt modelId="{2A31126D-F6D6-4C97-A717-7CAD88DA2636}" type="sibTrans" cxnId="{6BC35A40-B21C-4898-B0CE-C62809F7FC8B}">
      <dgm:prSet/>
      <dgm:spPr/>
      <dgm:t>
        <a:bodyPr/>
        <a:lstStyle/>
        <a:p>
          <a:endParaRPr lang="en-US"/>
        </a:p>
      </dgm:t>
    </dgm:pt>
    <dgm:pt modelId="{4B40B3B4-CA2A-483A-B964-7BAF8ECC37FC}">
      <dgm:prSet/>
      <dgm:spPr/>
      <dgm:t>
        <a:bodyPr/>
        <a:lstStyle/>
        <a:p>
          <a:r>
            <a:rPr lang="en-US"/>
            <a:t>No exceptions</a:t>
          </a:r>
        </a:p>
      </dgm:t>
    </dgm:pt>
    <dgm:pt modelId="{7C2D9A54-914B-4202-8769-E985D716D7C0}" type="parTrans" cxnId="{00FAAD8D-6366-4484-95B2-8E8AC75CE455}">
      <dgm:prSet/>
      <dgm:spPr/>
      <dgm:t>
        <a:bodyPr/>
        <a:lstStyle/>
        <a:p>
          <a:endParaRPr lang="en-US"/>
        </a:p>
      </dgm:t>
    </dgm:pt>
    <dgm:pt modelId="{89ED91EE-67A8-4B5E-A94F-DD8BDEE6C0F3}" type="sibTrans" cxnId="{00FAAD8D-6366-4484-95B2-8E8AC75CE455}">
      <dgm:prSet/>
      <dgm:spPr/>
      <dgm:t>
        <a:bodyPr/>
        <a:lstStyle/>
        <a:p>
          <a:endParaRPr lang="en-US"/>
        </a:p>
      </dgm:t>
    </dgm:pt>
    <dgm:pt modelId="{B7660DC1-9D4B-4982-89D8-41C1FCCD9AD7}">
      <dgm:prSet/>
      <dgm:spPr/>
      <dgm:t>
        <a:bodyPr/>
        <a:lstStyle/>
        <a:p>
          <a:r>
            <a:rPr lang="en-US"/>
            <a:t>Can store single record or multiple records</a:t>
          </a:r>
        </a:p>
      </dgm:t>
    </dgm:pt>
    <dgm:pt modelId="{C81DE35C-A3E1-44EE-9601-EC8D0081FDAE}" type="parTrans" cxnId="{360B9DF9-400A-4BDD-A887-73B68E091B44}">
      <dgm:prSet/>
      <dgm:spPr/>
      <dgm:t>
        <a:bodyPr/>
        <a:lstStyle/>
        <a:p>
          <a:endParaRPr lang="en-US"/>
        </a:p>
      </dgm:t>
    </dgm:pt>
    <dgm:pt modelId="{EF785739-91AD-478A-9F63-58DB7EB07133}" type="sibTrans" cxnId="{360B9DF9-400A-4BDD-A887-73B68E091B44}">
      <dgm:prSet/>
      <dgm:spPr/>
      <dgm:t>
        <a:bodyPr/>
        <a:lstStyle/>
        <a:p>
          <a:endParaRPr lang="en-US"/>
        </a:p>
      </dgm:t>
    </dgm:pt>
    <dgm:pt modelId="{9161FEDB-B75A-49AF-B5ED-F55901A0CD55}">
      <dgm:prSet/>
      <dgm:spPr/>
      <dgm:t>
        <a:bodyPr/>
        <a:lstStyle/>
        <a:p>
          <a:r>
            <a:rPr lang="en-US" dirty="0"/>
            <a:t>Off row storage</a:t>
          </a:r>
        </a:p>
      </dgm:t>
    </dgm:pt>
    <dgm:pt modelId="{20212483-53F3-4064-B8F1-137BE74E10F5}" type="parTrans" cxnId="{95EEAC56-DA24-45A9-A6E4-D636D8E25978}">
      <dgm:prSet/>
      <dgm:spPr/>
      <dgm:t>
        <a:bodyPr/>
        <a:lstStyle/>
        <a:p>
          <a:endParaRPr lang="en-US"/>
        </a:p>
      </dgm:t>
    </dgm:pt>
    <dgm:pt modelId="{FAFBC9BE-62FC-4012-84DC-2CA5161F35C8}" type="sibTrans" cxnId="{95EEAC56-DA24-45A9-A6E4-D636D8E25978}">
      <dgm:prSet/>
      <dgm:spPr/>
      <dgm:t>
        <a:bodyPr/>
        <a:lstStyle/>
        <a:p>
          <a:endParaRPr lang="en-US"/>
        </a:p>
      </dgm:t>
    </dgm:pt>
    <dgm:pt modelId="{D928B37C-904F-4421-8B4F-60CC9134255F}">
      <dgm:prSet/>
      <dgm:spPr/>
      <dgm:t>
        <a:bodyPr/>
        <a:lstStyle/>
        <a:p>
          <a:r>
            <a:rPr lang="en-US"/>
            <a:t>Slot Array</a:t>
          </a:r>
        </a:p>
      </dgm:t>
    </dgm:pt>
    <dgm:pt modelId="{B6A08CAC-30FF-438E-90FE-2114ECC55250}" type="parTrans" cxnId="{39875C3C-67A0-404B-8D04-5565C44CDDA2}">
      <dgm:prSet/>
      <dgm:spPr/>
      <dgm:t>
        <a:bodyPr/>
        <a:lstStyle/>
        <a:p>
          <a:endParaRPr lang="en-US"/>
        </a:p>
      </dgm:t>
    </dgm:pt>
    <dgm:pt modelId="{5F8716C9-47DD-45DF-859A-013C8BC65402}" type="sibTrans" cxnId="{39875C3C-67A0-404B-8D04-5565C44CDDA2}">
      <dgm:prSet/>
      <dgm:spPr/>
      <dgm:t>
        <a:bodyPr/>
        <a:lstStyle/>
        <a:p>
          <a:endParaRPr lang="en-US"/>
        </a:p>
      </dgm:t>
    </dgm:pt>
    <dgm:pt modelId="{1BCEFA94-B432-4848-98FA-72235DCC0CCE}">
      <dgm:prSet/>
      <dgm:spPr/>
      <dgm:t>
        <a:bodyPr/>
        <a:lstStyle/>
        <a:p>
          <a:r>
            <a:rPr lang="en-US"/>
            <a:t>Stores the offsets to each row on the page</a:t>
          </a:r>
        </a:p>
      </dgm:t>
    </dgm:pt>
    <dgm:pt modelId="{EF141933-0F54-4365-A2C7-325CB0885943}" type="parTrans" cxnId="{09005AF9-6D60-407B-8066-7E291DD5C0E4}">
      <dgm:prSet/>
      <dgm:spPr/>
      <dgm:t>
        <a:bodyPr/>
        <a:lstStyle/>
        <a:p>
          <a:endParaRPr lang="en-US"/>
        </a:p>
      </dgm:t>
    </dgm:pt>
    <dgm:pt modelId="{784AFBEB-346A-46F9-B7B3-8579767D56FF}" type="sibTrans" cxnId="{09005AF9-6D60-407B-8066-7E291DD5C0E4}">
      <dgm:prSet/>
      <dgm:spPr/>
      <dgm:t>
        <a:bodyPr/>
        <a:lstStyle/>
        <a:p>
          <a:endParaRPr lang="en-US"/>
        </a:p>
      </dgm:t>
    </dgm:pt>
    <dgm:pt modelId="{226D77B5-6C75-400E-864C-080DF46DE191}">
      <dgm:prSet/>
      <dgm:spPr/>
      <dgm:t>
        <a:bodyPr/>
        <a:lstStyle/>
        <a:p>
          <a:r>
            <a:rPr lang="en-US" dirty="0"/>
            <a:t>2 bytes per row</a:t>
          </a:r>
        </a:p>
      </dgm:t>
    </dgm:pt>
    <dgm:pt modelId="{60459C0A-FC7E-4992-9975-7ACC0D6A5F3C}" type="parTrans" cxnId="{BD8DCE27-C48F-434D-8EDD-ADEC69DE3CDB}">
      <dgm:prSet/>
      <dgm:spPr/>
      <dgm:t>
        <a:bodyPr/>
        <a:lstStyle/>
        <a:p>
          <a:endParaRPr lang="en-US"/>
        </a:p>
      </dgm:t>
    </dgm:pt>
    <dgm:pt modelId="{DB9D5BFC-88D4-410F-A8EE-21183916407D}" type="sibTrans" cxnId="{BD8DCE27-C48F-434D-8EDD-ADEC69DE3CDB}">
      <dgm:prSet/>
      <dgm:spPr/>
      <dgm:t>
        <a:bodyPr/>
        <a:lstStyle/>
        <a:p>
          <a:endParaRPr lang="en-US"/>
        </a:p>
      </dgm:t>
    </dgm:pt>
    <dgm:pt modelId="{67B39D85-750D-4F0D-A456-A2E0BAEC0E83}">
      <dgm:prSet/>
      <dgm:spPr/>
      <dgm:t>
        <a:bodyPr/>
        <a:lstStyle/>
        <a:p>
          <a:r>
            <a:rPr lang="en-US"/>
            <a:t>The rows do not have to be stored in order physically on the page</a:t>
          </a:r>
        </a:p>
      </dgm:t>
    </dgm:pt>
    <dgm:pt modelId="{32AE9B1F-258E-46EB-BEE8-607FFCB2CBF6}" type="parTrans" cxnId="{900090A4-BF88-4F74-AE51-06C9F8D68B10}">
      <dgm:prSet/>
      <dgm:spPr/>
      <dgm:t>
        <a:bodyPr/>
        <a:lstStyle/>
        <a:p>
          <a:endParaRPr lang="en-US"/>
        </a:p>
      </dgm:t>
    </dgm:pt>
    <dgm:pt modelId="{133393B4-3AB2-4ABB-B03F-E587652578BD}" type="sibTrans" cxnId="{900090A4-BF88-4F74-AE51-06C9F8D68B10}">
      <dgm:prSet/>
      <dgm:spPr/>
      <dgm:t>
        <a:bodyPr/>
        <a:lstStyle/>
        <a:p>
          <a:endParaRPr lang="en-US"/>
        </a:p>
      </dgm:t>
    </dgm:pt>
    <dgm:pt modelId="{B7545471-7B1E-43C3-8CB0-B79F44E5EE3F}">
      <dgm:prSet/>
      <dgm:spPr/>
      <dgm:t>
        <a:bodyPr/>
        <a:lstStyle/>
        <a:p>
          <a:r>
            <a:rPr lang="en-US"/>
            <a:t>The slot array offsets will stored in sorted order</a:t>
          </a:r>
        </a:p>
      </dgm:t>
    </dgm:pt>
    <dgm:pt modelId="{38BB2AB5-054B-4E1C-9DDC-9ACEDED37BC9}" type="parTrans" cxnId="{B87C872E-AE00-47FF-A809-CF1AF47ABB00}">
      <dgm:prSet/>
      <dgm:spPr/>
      <dgm:t>
        <a:bodyPr/>
        <a:lstStyle/>
        <a:p>
          <a:endParaRPr lang="en-US"/>
        </a:p>
      </dgm:t>
    </dgm:pt>
    <dgm:pt modelId="{BB9710F5-98CC-436D-829F-FE21EE76C91E}" type="sibTrans" cxnId="{B87C872E-AE00-47FF-A809-CF1AF47ABB00}">
      <dgm:prSet/>
      <dgm:spPr/>
      <dgm:t>
        <a:bodyPr/>
        <a:lstStyle/>
        <a:p>
          <a:endParaRPr lang="en-US"/>
        </a:p>
      </dgm:t>
    </dgm:pt>
    <dgm:pt modelId="{94E809FA-988F-744D-BD22-1F6D182F3555}" type="pres">
      <dgm:prSet presAssocID="{BB11A1D3-19DE-4C7D-9E35-51B875C30984}" presName="Name0" presStyleCnt="0">
        <dgm:presLayoutVars>
          <dgm:dir/>
          <dgm:animLvl val="lvl"/>
          <dgm:resizeHandles val="exact"/>
        </dgm:presLayoutVars>
      </dgm:prSet>
      <dgm:spPr/>
    </dgm:pt>
    <dgm:pt modelId="{4EFAB709-58F4-2042-B30D-A1A55D77E351}" type="pres">
      <dgm:prSet presAssocID="{C264E1E3-B4B3-4DD0-8008-9BF70B0D4D8E}" presName="composite" presStyleCnt="0"/>
      <dgm:spPr/>
    </dgm:pt>
    <dgm:pt modelId="{4D681F90-CFBD-F940-8EC1-7B65403FDE6F}" type="pres">
      <dgm:prSet presAssocID="{C264E1E3-B4B3-4DD0-8008-9BF70B0D4D8E}" presName="parTx" presStyleLbl="alignNode1" presStyleIdx="0" presStyleCnt="3">
        <dgm:presLayoutVars>
          <dgm:chMax val="0"/>
          <dgm:chPref val="0"/>
          <dgm:bulletEnabled val="1"/>
        </dgm:presLayoutVars>
      </dgm:prSet>
      <dgm:spPr/>
    </dgm:pt>
    <dgm:pt modelId="{8442E5D9-9562-734D-A725-18402C3DA0C2}" type="pres">
      <dgm:prSet presAssocID="{C264E1E3-B4B3-4DD0-8008-9BF70B0D4D8E}" presName="desTx" presStyleLbl="alignAccFollowNode1" presStyleIdx="0" presStyleCnt="3">
        <dgm:presLayoutVars>
          <dgm:bulletEnabled val="1"/>
        </dgm:presLayoutVars>
      </dgm:prSet>
      <dgm:spPr/>
    </dgm:pt>
    <dgm:pt modelId="{F43F4B97-4422-7349-A288-6D780E83FEC9}" type="pres">
      <dgm:prSet presAssocID="{2A31126D-F6D6-4C97-A717-7CAD88DA2636}" presName="space" presStyleCnt="0"/>
      <dgm:spPr/>
    </dgm:pt>
    <dgm:pt modelId="{3E72660C-408D-7C4B-8363-51F58A89252D}" type="pres">
      <dgm:prSet presAssocID="{D928B37C-904F-4421-8B4F-60CC9134255F}" presName="composite" presStyleCnt="0"/>
      <dgm:spPr/>
    </dgm:pt>
    <dgm:pt modelId="{44FCF924-0783-834A-A331-7FE588800389}" type="pres">
      <dgm:prSet presAssocID="{D928B37C-904F-4421-8B4F-60CC9134255F}" presName="parTx" presStyleLbl="alignNode1" presStyleIdx="1" presStyleCnt="3">
        <dgm:presLayoutVars>
          <dgm:chMax val="0"/>
          <dgm:chPref val="0"/>
          <dgm:bulletEnabled val="1"/>
        </dgm:presLayoutVars>
      </dgm:prSet>
      <dgm:spPr/>
    </dgm:pt>
    <dgm:pt modelId="{094211BD-6CC9-F14F-9A72-7203AAA11F5F}" type="pres">
      <dgm:prSet presAssocID="{D928B37C-904F-4421-8B4F-60CC9134255F}" presName="desTx" presStyleLbl="alignAccFollowNode1" presStyleIdx="1" presStyleCnt="3">
        <dgm:presLayoutVars>
          <dgm:bulletEnabled val="1"/>
        </dgm:presLayoutVars>
      </dgm:prSet>
      <dgm:spPr/>
    </dgm:pt>
    <dgm:pt modelId="{8BBF6937-835C-514E-B43C-1F5F8EDEAD48}" type="pres">
      <dgm:prSet presAssocID="{5F8716C9-47DD-45DF-859A-013C8BC65402}" presName="space" presStyleCnt="0"/>
      <dgm:spPr/>
    </dgm:pt>
    <dgm:pt modelId="{0C2DAF03-63D8-154B-97A5-7C34741B5623}" type="pres">
      <dgm:prSet presAssocID="{67B39D85-750D-4F0D-A456-A2E0BAEC0E83}" presName="composite" presStyleCnt="0"/>
      <dgm:spPr/>
    </dgm:pt>
    <dgm:pt modelId="{BF4F972C-355D-7949-BC19-D2F30B9EAE17}" type="pres">
      <dgm:prSet presAssocID="{67B39D85-750D-4F0D-A456-A2E0BAEC0E83}" presName="parTx" presStyleLbl="alignNode1" presStyleIdx="2" presStyleCnt="3">
        <dgm:presLayoutVars>
          <dgm:chMax val="0"/>
          <dgm:chPref val="0"/>
          <dgm:bulletEnabled val="1"/>
        </dgm:presLayoutVars>
      </dgm:prSet>
      <dgm:spPr/>
    </dgm:pt>
    <dgm:pt modelId="{2ABD558B-7596-0D4A-A8AC-724F5C59A707}" type="pres">
      <dgm:prSet presAssocID="{67B39D85-750D-4F0D-A456-A2E0BAEC0E83}" presName="desTx" presStyleLbl="alignAccFollowNode1" presStyleIdx="2" presStyleCnt="3">
        <dgm:presLayoutVars>
          <dgm:bulletEnabled val="1"/>
        </dgm:presLayoutVars>
      </dgm:prSet>
      <dgm:spPr/>
    </dgm:pt>
  </dgm:ptLst>
  <dgm:cxnLst>
    <dgm:cxn modelId="{EF502216-ED25-3C4E-8904-60D49E493889}" type="presOf" srcId="{B7545471-7B1E-43C3-8CB0-B79F44E5EE3F}" destId="{2ABD558B-7596-0D4A-A8AC-724F5C59A707}" srcOrd="0" destOrd="0" presId="urn:microsoft.com/office/officeart/2005/8/layout/hList1"/>
    <dgm:cxn modelId="{BD8DCE27-C48F-434D-8EDD-ADEC69DE3CDB}" srcId="{D928B37C-904F-4421-8B4F-60CC9134255F}" destId="{226D77B5-6C75-400E-864C-080DF46DE191}" srcOrd="1" destOrd="0" parTransId="{60459C0A-FC7E-4992-9975-7ACC0D6A5F3C}" sibTransId="{DB9D5BFC-88D4-410F-A8EE-21183916407D}"/>
    <dgm:cxn modelId="{61394E2C-F219-9A44-A005-BFC6BC64BC0F}" type="presOf" srcId="{C264E1E3-B4B3-4DD0-8008-9BF70B0D4D8E}" destId="{4D681F90-CFBD-F940-8EC1-7B65403FDE6F}" srcOrd="0" destOrd="0" presId="urn:microsoft.com/office/officeart/2005/8/layout/hList1"/>
    <dgm:cxn modelId="{B87C872E-AE00-47FF-A809-CF1AF47ABB00}" srcId="{67B39D85-750D-4F0D-A456-A2E0BAEC0E83}" destId="{B7545471-7B1E-43C3-8CB0-B79F44E5EE3F}" srcOrd="0" destOrd="0" parTransId="{38BB2AB5-054B-4E1C-9DDC-9ACEDED37BC9}" sibTransId="{BB9710F5-98CC-436D-829F-FE21EE76C91E}"/>
    <dgm:cxn modelId="{39875C3C-67A0-404B-8D04-5565C44CDDA2}" srcId="{BB11A1D3-19DE-4C7D-9E35-51B875C30984}" destId="{D928B37C-904F-4421-8B4F-60CC9134255F}" srcOrd="1" destOrd="0" parTransId="{B6A08CAC-30FF-438E-90FE-2114ECC55250}" sibTransId="{5F8716C9-47DD-45DF-859A-013C8BC65402}"/>
    <dgm:cxn modelId="{6BC35A40-B21C-4898-B0CE-C62809F7FC8B}" srcId="{BB11A1D3-19DE-4C7D-9E35-51B875C30984}" destId="{C264E1E3-B4B3-4DD0-8008-9BF70B0D4D8E}" srcOrd="0" destOrd="0" parTransId="{D631A28E-0CE2-4D98-937D-3FEA39D45075}" sibTransId="{2A31126D-F6D6-4C97-A717-7CAD88DA2636}"/>
    <dgm:cxn modelId="{EAED614F-7B18-7D44-9B60-7D80BBF494A0}" type="presOf" srcId="{1BCEFA94-B432-4848-98FA-72235DCC0CCE}" destId="{094211BD-6CC9-F14F-9A72-7203AAA11F5F}" srcOrd="0" destOrd="0" presId="urn:microsoft.com/office/officeart/2005/8/layout/hList1"/>
    <dgm:cxn modelId="{95EEAC56-DA24-45A9-A6E4-D636D8E25978}" srcId="{C264E1E3-B4B3-4DD0-8008-9BF70B0D4D8E}" destId="{9161FEDB-B75A-49AF-B5ED-F55901A0CD55}" srcOrd="2" destOrd="0" parTransId="{20212483-53F3-4064-B8F1-137BE74E10F5}" sibTransId="{FAFBC9BE-62FC-4012-84DC-2CA5161F35C8}"/>
    <dgm:cxn modelId="{BED9B55A-9BCF-9E40-8F7B-10D22F70C5A8}" type="presOf" srcId="{4B40B3B4-CA2A-483A-B964-7BAF8ECC37FC}" destId="{8442E5D9-9562-734D-A725-18402C3DA0C2}" srcOrd="0" destOrd="0" presId="urn:microsoft.com/office/officeart/2005/8/layout/hList1"/>
    <dgm:cxn modelId="{D56C7565-056E-164E-87C4-0785E3C4ABC3}" type="presOf" srcId="{226D77B5-6C75-400E-864C-080DF46DE191}" destId="{094211BD-6CC9-F14F-9A72-7203AAA11F5F}" srcOrd="0" destOrd="1" presId="urn:microsoft.com/office/officeart/2005/8/layout/hList1"/>
    <dgm:cxn modelId="{12D17C80-4ECB-A04D-A98A-A41B0C2C87FE}" type="presOf" srcId="{9161FEDB-B75A-49AF-B5ED-F55901A0CD55}" destId="{8442E5D9-9562-734D-A725-18402C3DA0C2}" srcOrd="0" destOrd="2" presId="urn:microsoft.com/office/officeart/2005/8/layout/hList1"/>
    <dgm:cxn modelId="{00FAAD8D-6366-4484-95B2-8E8AC75CE455}" srcId="{C264E1E3-B4B3-4DD0-8008-9BF70B0D4D8E}" destId="{4B40B3B4-CA2A-483A-B964-7BAF8ECC37FC}" srcOrd="0" destOrd="0" parTransId="{7C2D9A54-914B-4202-8769-E985D716D7C0}" sibTransId="{89ED91EE-67A8-4B5E-A94F-DD8BDEE6C0F3}"/>
    <dgm:cxn modelId="{B57E8B90-A911-D743-A690-641B32110788}" type="presOf" srcId="{BB11A1D3-19DE-4C7D-9E35-51B875C30984}" destId="{94E809FA-988F-744D-BD22-1F6D182F3555}" srcOrd="0" destOrd="0" presId="urn:microsoft.com/office/officeart/2005/8/layout/hList1"/>
    <dgm:cxn modelId="{900090A4-BF88-4F74-AE51-06C9F8D68B10}" srcId="{BB11A1D3-19DE-4C7D-9E35-51B875C30984}" destId="{67B39D85-750D-4F0D-A456-A2E0BAEC0E83}" srcOrd="2" destOrd="0" parTransId="{32AE9B1F-258E-46EB-BEE8-607FFCB2CBF6}" sibTransId="{133393B4-3AB2-4ABB-B03F-E587652578BD}"/>
    <dgm:cxn modelId="{84D96BB5-022B-5540-B6BA-5ACCD55BD1F8}" type="presOf" srcId="{B7660DC1-9D4B-4982-89D8-41C1FCCD9AD7}" destId="{8442E5D9-9562-734D-A725-18402C3DA0C2}" srcOrd="0" destOrd="1" presId="urn:microsoft.com/office/officeart/2005/8/layout/hList1"/>
    <dgm:cxn modelId="{D2B945CE-120F-B049-81BB-DAEC306B15D6}" type="presOf" srcId="{D928B37C-904F-4421-8B4F-60CC9134255F}" destId="{44FCF924-0783-834A-A331-7FE588800389}" srcOrd="0" destOrd="0" presId="urn:microsoft.com/office/officeart/2005/8/layout/hList1"/>
    <dgm:cxn modelId="{40E232EE-AC7C-8848-A5BF-A20D7BF2F94F}" type="presOf" srcId="{67B39D85-750D-4F0D-A456-A2E0BAEC0E83}" destId="{BF4F972C-355D-7949-BC19-D2F30B9EAE17}" srcOrd="0" destOrd="0" presId="urn:microsoft.com/office/officeart/2005/8/layout/hList1"/>
    <dgm:cxn modelId="{09005AF9-6D60-407B-8066-7E291DD5C0E4}" srcId="{D928B37C-904F-4421-8B4F-60CC9134255F}" destId="{1BCEFA94-B432-4848-98FA-72235DCC0CCE}" srcOrd="0" destOrd="0" parTransId="{EF141933-0F54-4365-A2C7-325CB0885943}" sibTransId="{784AFBEB-346A-46F9-B7B3-8579767D56FF}"/>
    <dgm:cxn modelId="{360B9DF9-400A-4BDD-A887-73B68E091B44}" srcId="{C264E1E3-B4B3-4DD0-8008-9BF70B0D4D8E}" destId="{B7660DC1-9D4B-4982-89D8-41C1FCCD9AD7}" srcOrd="1" destOrd="0" parTransId="{C81DE35C-A3E1-44EE-9601-EC8D0081FDAE}" sibTransId="{EF785739-91AD-478A-9F63-58DB7EB07133}"/>
    <dgm:cxn modelId="{6228488E-CA9B-F644-9368-214C7A274DDA}" type="presParOf" srcId="{94E809FA-988F-744D-BD22-1F6D182F3555}" destId="{4EFAB709-58F4-2042-B30D-A1A55D77E351}" srcOrd="0" destOrd="0" presId="urn:microsoft.com/office/officeart/2005/8/layout/hList1"/>
    <dgm:cxn modelId="{79362AA8-38D9-D541-B65B-07481BD4B2C0}" type="presParOf" srcId="{4EFAB709-58F4-2042-B30D-A1A55D77E351}" destId="{4D681F90-CFBD-F940-8EC1-7B65403FDE6F}" srcOrd="0" destOrd="0" presId="urn:microsoft.com/office/officeart/2005/8/layout/hList1"/>
    <dgm:cxn modelId="{48DDA063-1341-5A4D-A379-83948C3E1BBB}" type="presParOf" srcId="{4EFAB709-58F4-2042-B30D-A1A55D77E351}" destId="{8442E5D9-9562-734D-A725-18402C3DA0C2}" srcOrd="1" destOrd="0" presId="urn:microsoft.com/office/officeart/2005/8/layout/hList1"/>
    <dgm:cxn modelId="{EC6F81C3-9590-4241-B863-5E34CE47D89B}" type="presParOf" srcId="{94E809FA-988F-744D-BD22-1F6D182F3555}" destId="{F43F4B97-4422-7349-A288-6D780E83FEC9}" srcOrd="1" destOrd="0" presId="urn:microsoft.com/office/officeart/2005/8/layout/hList1"/>
    <dgm:cxn modelId="{4B0BBD40-8785-6545-8B05-AB7B8434EAE8}" type="presParOf" srcId="{94E809FA-988F-744D-BD22-1F6D182F3555}" destId="{3E72660C-408D-7C4B-8363-51F58A89252D}" srcOrd="2" destOrd="0" presId="urn:microsoft.com/office/officeart/2005/8/layout/hList1"/>
    <dgm:cxn modelId="{15A5E27D-058C-FE4B-A103-274429554E09}" type="presParOf" srcId="{3E72660C-408D-7C4B-8363-51F58A89252D}" destId="{44FCF924-0783-834A-A331-7FE588800389}" srcOrd="0" destOrd="0" presId="urn:microsoft.com/office/officeart/2005/8/layout/hList1"/>
    <dgm:cxn modelId="{69D80511-7A88-2444-94F4-1E5F1D08926F}" type="presParOf" srcId="{3E72660C-408D-7C4B-8363-51F58A89252D}" destId="{094211BD-6CC9-F14F-9A72-7203AAA11F5F}" srcOrd="1" destOrd="0" presId="urn:microsoft.com/office/officeart/2005/8/layout/hList1"/>
    <dgm:cxn modelId="{48CB7D71-1230-5547-BE55-7C8F5551F995}" type="presParOf" srcId="{94E809FA-988F-744D-BD22-1F6D182F3555}" destId="{8BBF6937-835C-514E-B43C-1F5F8EDEAD48}" srcOrd="3" destOrd="0" presId="urn:microsoft.com/office/officeart/2005/8/layout/hList1"/>
    <dgm:cxn modelId="{781D194C-2DA4-1F4C-8F43-E6D9CDAC2F81}" type="presParOf" srcId="{94E809FA-988F-744D-BD22-1F6D182F3555}" destId="{0C2DAF03-63D8-154B-97A5-7C34741B5623}" srcOrd="4" destOrd="0" presId="urn:microsoft.com/office/officeart/2005/8/layout/hList1"/>
    <dgm:cxn modelId="{AD02B20C-CB7F-9744-B319-45D1404D2EEA}" type="presParOf" srcId="{0C2DAF03-63D8-154B-97A5-7C34741B5623}" destId="{BF4F972C-355D-7949-BC19-D2F30B9EAE17}" srcOrd="0" destOrd="0" presId="urn:microsoft.com/office/officeart/2005/8/layout/hList1"/>
    <dgm:cxn modelId="{E74A3CC1-C893-C241-92D8-8EC37D692A37}" type="presParOf" srcId="{0C2DAF03-63D8-154B-97A5-7C34741B5623}" destId="{2ABD558B-7596-0D4A-A8AC-724F5C59A70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4F3005-3BF4-4E7B-B50B-0BF70E2936F1}" type="doc">
      <dgm:prSet loTypeId="urn:microsoft.com/office/officeart/2005/8/layout/vList5" loCatId="list" qsTypeId="urn:microsoft.com/office/officeart/2005/8/quickstyle/simple4" qsCatId="simple" csTypeId="urn:microsoft.com/office/officeart/2005/8/colors/accent1_2" csCatId="accent1"/>
      <dgm:spPr/>
      <dgm:t>
        <a:bodyPr/>
        <a:lstStyle/>
        <a:p>
          <a:endParaRPr lang="en-US"/>
        </a:p>
      </dgm:t>
    </dgm:pt>
    <dgm:pt modelId="{D19262C5-5F9A-4C74-B086-475AEABEBF19}">
      <dgm:prSet/>
      <dgm:spPr/>
      <dgm:t>
        <a:bodyPr/>
        <a:lstStyle/>
        <a:p>
          <a:r>
            <a:rPr lang="en-US" dirty="0"/>
            <a:t>Records are stored on the same type of pages</a:t>
          </a:r>
        </a:p>
      </dgm:t>
    </dgm:pt>
    <dgm:pt modelId="{FEA3A5ED-03E2-4390-AAD5-822C1358BD86}" type="parTrans" cxnId="{C9ABED56-0D3D-4909-9857-CF1D9FF7808E}">
      <dgm:prSet/>
      <dgm:spPr/>
      <dgm:t>
        <a:bodyPr/>
        <a:lstStyle/>
        <a:p>
          <a:endParaRPr lang="en-US"/>
        </a:p>
      </dgm:t>
    </dgm:pt>
    <dgm:pt modelId="{49AE7D76-757A-443D-9172-8FA8D165DCCF}" type="sibTrans" cxnId="{C9ABED56-0D3D-4909-9857-CF1D9FF7808E}">
      <dgm:prSet/>
      <dgm:spPr/>
      <dgm:t>
        <a:bodyPr/>
        <a:lstStyle/>
        <a:p>
          <a:endParaRPr lang="en-US"/>
        </a:p>
      </dgm:t>
    </dgm:pt>
    <dgm:pt modelId="{F19C2FA1-3421-4E2D-9AF6-4DAADA7E783C}">
      <dgm:prSet/>
      <dgm:spPr/>
      <dgm:t>
        <a:bodyPr/>
        <a:lstStyle/>
        <a:p>
          <a:r>
            <a:rPr lang="en-US"/>
            <a:t>IE: Data records are stored on Data pages</a:t>
          </a:r>
        </a:p>
      </dgm:t>
    </dgm:pt>
    <dgm:pt modelId="{3BA9E23A-9C9A-47C3-9EBF-6E317051A424}" type="parTrans" cxnId="{F6DD5975-A877-4CF6-B20E-3C82FD93FC09}">
      <dgm:prSet/>
      <dgm:spPr/>
      <dgm:t>
        <a:bodyPr/>
        <a:lstStyle/>
        <a:p>
          <a:endParaRPr lang="en-US"/>
        </a:p>
      </dgm:t>
    </dgm:pt>
    <dgm:pt modelId="{74DEF0F8-67BA-48C2-BA9F-DE229F6837D8}" type="sibTrans" cxnId="{F6DD5975-A877-4CF6-B20E-3C82FD93FC09}">
      <dgm:prSet/>
      <dgm:spPr/>
      <dgm:t>
        <a:bodyPr/>
        <a:lstStyle/>
        <a:p>
          <a:endParaRPr lang="en-US"/>
        </a:p>
      </dgm:t>
    </dgm:pt>
    <dgm:pt modelId="{1A731499-BCC0-4B8B-98C9-1EC5872E16C8}">
      <dgm:prSet/>
      <dgm:spPr/>
      <dgm:t>
        <a:bodyPr/>
        <a:lstStyle/>
        <a:p>
          <a:r>
            <a:rPr lang="en-US"/>
            <a:t>IE: Index records are stored on Index pages</a:t>
          </a:r>
        </a:p>
      </dgm:t>
    </dgm:pt>
    <dgm:pt modelId="{5F898FDD-FB51-4D9F-AD58-B84AE537F418}" type="parTrans" cxnId="{ED9F0D61-2AFC-4B2B-811B-0ED7670341B2}">
      <dgm:prSet/>
      <dgm:spPr/>
      <dgm:t>
        <a:bodyPr/>
        <a:lstStyle/>
        <a:p>
          <a:endParaRPr lang="en-US"/>
        </a:p>
      </dgm:t>
    </dgm:pt>
    <dgm:pt modelId="{05E309C5-D0CA-4268-80B1-25703FAE50BC}" type="sibTrans" cxnId="{ED9F0D61-2AFC-4B2B-811B-0ED7670341B2}">
      <dgm:prSet/>
      <dgm:spPr/>
      <dgm:t>
        <a:bodyPr/>
        <a:lstStyle/>
        <a:p>
          <a:endParaRPr lang="en-US"/>
        </a:p>
      </dgm:t>
    </dgm:pt>
    <dgm:pt modelId="{F4FA5B79-B241-453E-8343-2F34CF4943A3}">
      <dgm:prSet/>
      <dgm:spPr/>
      <dgm:t>
        <a:bodyPr/>
        <a:lstStyle/>
        <a:p>
          <a:r>
            <a:rPr lang="en-US"/>
            <a:t>Boot page</a:t>
          </a:r>
        </a:p>
      </dgm:t>
    </dgm:pt>
    <dgm:pt modelId="{BF85A68D-0D81-455E-9507-971D83454998}" type="parTrans" cxnId="{655F8FBE-F935-4E27-A98C-44612B8BC432}">
      <dgm:prSet/>
      <dgm:spPr/>
      <dgm:t>
        <a:bodyPr/>
        <a:lstStyle/>
        <a:p>
          <a:endParaRPr lang="en-US"/>
        </a:p>
      </dgm:t>
    </dgm:pt>
    <dgm:pt modelId="{41085E1C-1D59-47C1-84AD-CE782ADDDABB}" type="sibTrans" cxnId="{655F8FBE-F935-4E27-A98C-44612B8BC432}">
      <dgm:prSet/>
      <dgm:spPr/>
      <dgm:t>
        <a:bodyPr/>
        <a:lstStyle/>
        <a:p>
          <a:endParaRPr lang="en-US"/>
        </a:p>
      </dgm:t>
    </dgm:pt>
    <dgm:pt modelId="{F681F3E7-3C60-4CD8-8343-0F5CABE7252B}">
      <dgm:prSet/>
      <dgm:spPr/>
      <dgm:t>
        <a:bodyPr/>
        <a:lstStyle/>
        <a:p>
          <a:r>
            <a:rPr lang="en-US"/>
            <a:t>Page (1:9) (file:page#)</a:t>
          </a:r>
        </a:p>
      </dgm:t>
    </dgm:pt>
    <dgm:pt modelId="{F2618F44-3645-4630-8E86-F29802BABD5A}" type="parTrans" cxnId="{5E6D2086-410B-4F97-A37D-E9D600524E66}">
      <dgm:prSet/>
      <dgm:spPr/>
      <dgm:t>
        <a:bodyPr/>
        <a:lstStyle/>
        <a:p>
          <a:endParaRPr lang="en-US"/>
        </a:p>
      </dgm:t>
    </dgm:pt>
    <dgm:pt modelId="{F2850985-02F1-4ADF-A3AE-55704EFFAF89}" type="sibTrans" cxnId="{5E6D2086-410B-4F97-A37D-E9D600524E66}">
      <dgm:prSet/>
      <dgm:spPr/>
      <dgm:t>
        <a:bodyPr/>
        <a:lstStyle/>
        <a:p>
          <a:endParaRPr lang="en-US"/>
        </a:p>
      </dgm:t>
    </dgm:pt>
    <dgm:pt modelId="{B9A213CB-388E-4FD7-8652-9E04043337E1}">
      <dgm:prSet/>
      <dgm:spPr/>
      <dgm:t>
        <a:bodyPr/>
        <a:lstStyle/>
        <a:p>
          <a:r>
            <a:rPr lang="en-US"/>
            <a:t>Store metadata about the database</a:t>
          </a:r>
        </a:p>
      </dgm:t>
    </dgm:pt>
    <dgm:pt modelId="{6127BEE1-9424-4FB4-89E3-CE5828F6DBB1}" type="parTrans" cxnId="{D3975FDE-07AE-4939-A767-B14C591DD4EF}">
      <dgm:prSet/>
      <dgm:spPr/>
      <dgm:t>
        <a:bodyPr/>
        <a:lstStyle/>
        <a:p>
          <a:endParaRPr lang="en-US"/>
        </a:p>
      </dgm:t>
    </dgm:pt>
    <dgm:pt modelId="{A5F180E5-13BA-4934-AD31-EDB277D41F53}" type="sibTrans" cxnId="{D3975FDE-07AE-4939-A767-B14C591DD4EF}">
      <dgm:prSet/>
      <dgm:spPr/>
      <dgm:t>
        <a:bodyPr/>
        <a:lstStyle/>
        <a:p>
          <a:endParaRPr lang="en-US"/>
        </a:p>
      </dgm:t>
    </dgm:pt>
    <dgm:pt modelId="{B735DEB0-BFF6-48B6-82B2-7A88C8245D44}">
      <dgm:prSet/>
      <dgm:spPr/>
      <dgm:t>
        <a:bodyPr/>
        <a:lstStyle/>
        <a:p>
          <a:r>
            <a:rPr lang="en-US"/>
            <a:t>Very critical page. </a:t>
          </a:r>
        </a:p>
      </dgm:t>
    </dgm:pt>
    <dgm:pt modelId="{DC3FA313-75C2-43A2-B260-B216812482C9}" type="parTrans" cxnId="{C007D250-303F-4945-A0B6-288DF245E693}">
      <dgm:prSet/>
      <dgm:spPr/>
      <dgm:t>
        <a:bodyPr/>
        <a:lstStyle/>
        <a:p>
          <a:endParaRPr lang="en-US"/>
        </a:p>
      </dgm:t>
    </dgm:pt>
    <dgm:pt modelId="{775AF7B4-872D-4FB8-8F43-42FF751BEA3D}" type="sibTrans" cxnId="{C007D250-303F-4945-A0B6-288DF245E693}">
      <dgm:prSet/>
      <dgm:spPr/>
      <dgm:t>
        <a:bodyPr/>
        <a:lstStyle/>
        <a:p>
          <a:endParaRPr lang="en-US"/>
        </a:p>
      </dgm:t>
    </dgm:pt>
    <dgm:pt modelId="{CFE3368F-CABF-4A50-ADBA-B61D4504BA76}">
      <dgm:prSet/>
      <dgm:spPr/>
      <dgm:t>
        <a:bodyPr/>
        <a:lstStyle/>
        <a:p>
          <a:r>
            <a:rPr lang="en-US"/>
            <a:t>If corrupt, restore is the only option</a:t>
          </a:r>
        </a:p>
      </dgm:t>
    </dgm:pt>
    <dgm:pt modelId="{AB84554A-3B9A-411E-AC5C-18FB5B03FAEB}" type="parTrans" cxnId="{F16AAA85-4A8F-43E2-BC05-8CCD8D2E9AFE}">
      <dgm:prSet/>
      <dgm:spPr/>
      <dgm:t>
        <a:bodyPr/>
        <a:lstStyle/>
        <a:p>
          <a:endParaRPr lang="en-US"/>
        </a:p>
      </dgm:t>
    </dgm:pt>
    <dgm:pt modelId="{FBD008EB-4D7C-4A35-9BE4-3F60AC7D5553}" type="sibTrans" cxnId="{F16AAA85-4A8F-43E2-BC05-8CCD8D2E9AFE}">
      <dgm:prSet/>
      <dgm:spPr/>
      <dgm:t>
        <a:bodyPr/>
        <a:lstStyle/>
        <a:p>
          <a:endParaRPr lang="en-US"/>
        </a:p>
      </dgm:t>
    </dgm:pt>
    <dgm:pt modelId="{C6F70B57-47D8-EC4D-BD40-A81BADA0C927}" type="pres">
      <dgm:prSet presAssocID="{FA4F3005-3BF4-4E7B-B50B-0BF70E2936F1}" presName="Name0" presStyleCnt="0">
        <dgm:presLayoutVars>
          <dgm:dir/>
          <dgm:animLvl val="lvl"/>
          <dgm:resizeHandles val="exact"/>
        </dgm:presLayoutVars>
      </dgm:prSet>
      <dgm:spPr/>
    </dgm:pt>
    <dgm:pt modelId="{1C6444DE-9D43-D247-A4E7-A5D3539AD6F5}" type="pres">
      <dgm:prSet presAssocID="{D19262C5-5F9A-4C74-B086-475AEABEBF19}" presName="linNode" presStyleCnt="0"/>
      <dgm:spPr/>
    </dgm:pt>
    <dgm:pt modelId="{857401A4-7EDF-9146-BD9D-46506617471B}" type="pres">
      <dgm:prSet presAssocID="{D19262C5-5F9A-4C74-B086-475AEABEBF19}" presName="parentText" presStyleLbl="node1" presStyleIdx="0" presStyleCnt="2">
        <dgm:presLayoutVars>
          <dgm:chMax val="1"/>
          <dgm:bulletEnabled val="1"/>
        </dgm:presLayoutVars>
      </dgm:prSet>
      <dgm:spPr/>
    </dgm:pt>
    <dgm:pt modelId="{583276E3-C631-2245-8048-DB5E499F8A9A}" type="pres">
      <dgm:prSet presAssocID="{D19262C5-5F9A-4C74-B086-475AEABEBF19}" presName="descendantText" presStyleLbl="alignAccFollowNode1" presStyleIdx="0" presStyleCnt="2">
        <dgm:presLayoutVars>
          <dgm:bulletEnabled val="1"/>
        </dgm:presLayoutVars>
      </dgm:prSet>
      <dgm:spPr/>
    </dgm:pt>
    <dgm:pt modelId="{9637EFC3-EF34-0746-9562-EF3F6A8FA23C}" type="pres">
      <dgm:prSet presAssocID="{49AE7D76-757A-443D-9172-8FA8D165DCCF}" presName="sp" presStyleCnt="0"/>
      <dgm:spPr/>
    </dgm:pt>
    <dgm:pt modelId="{54E288D3-4A75-DC4F-A28B-682E1B9B201A}" type="pres">
      <dgm:prSet presAssocID="{F4FA5B79-B241-453E-8343-2F34CF4943A3}" presName="linNode" presStyleCnt="0"/>
      <dgm:spPr/>
    </dgm:pt>
    <dgm:pt modelId="{153C3CF4-C6DB-D640-A462-80F1D95BB2B2}" type="pres">
      <dgm:prSet presAssocID="{F4FA5B79-B241-453E-8343-2F34CF4943A3}" presName="parentText" presStyleLbl="node1" presStyleIdx="1" presStyleCnt="2">
        <dgm:presLayoutVars>
          <dgm:chMax val="1"/>
          <dgm:bulletEnabled val="1"/>
        </dgm:presLayoutVars>
      </dgm:prSet>
      <dgm:spPr/>
    </dgm:pt>
    <dgm:pt modelId="{F2A8682A-F846-7645-85D6-BADA73445F23}" type="pres">
      <dgm:prSet presAssocID="{F4FA5B79-B241-453E-8343-2F34CF4943A3}" presName="descendantText" presStyleLbl="alignAccFollowNode1" presStyleIdx="1" presStyleCnt="2">
        <dgm:presLayoutVars>
          <dgm:bulletEnabled val="1"/>
        </dgm:presLayoutVars>
      </dgm:prSet>
      <dgm:spPr/>
    </dgm:pt>
  </dgm:ptLst>
  <dgm:cxnLst>
    <dgm:cxn modelId="{F95D431E-974E-414A-819E-F9019E7BC86D}" type="presOf" srcId="{F4FA5B79-B241-453E-8343-2F34CF4943A3}" destId="{153C3CF4-C6DB-D640-A462-80F1D95BB2B2}" srcOrd="0" destOrd="0" presId="urn:microsoft.com/office/officeart/2005/8/layout/vList5"/>
    <dgm:cxn modelId="{F72C0124-9A5F-5E42-AC6E-339B1533FF45}" type="presOf" srcId="{FA4F3005-3BF4-4E7B-B50B-0BF70E2936F1}" destId="{C6F70B57-47D8-EC4D-BD40-A81BADA0C927}" srcOrd="0" destOrd="0" presId="urn:microsoft.com/office/officeart/2005/8/layout/vList5"/>
    <dgm:cxn modelId="{55CD3732-83D3-DF4C-931E-FC6B590CE82F}" type="presOf" srcId="{F681F3E7-3C60-4CD8-8343-0F5CABE7252B}" destId="{F2A8682A-F846-7645-85D6-BADA73445F23}" srcOrd="0" destOrd="0" presId="urn:microsoft.com/office/officeart/2005/8/layout/vList5"/>
    <dgm:cxn modelId="{E910F535-ED21-C44B-9C56-F9D0B9086339}" type="presOf" srcId="{B9A213CB-388E-4FD7-8652-9E04043337E1}" destId="{F2A8682A-F846-7645-85D6-BADA73445F23}" srcOrd="0" destOrd="1" presId="urn:microsoft.com/office/officeart/2005/8/layout/vList5"/>
    <dgm:cxn modelId="{11A97448-9069-A545-8924-257386F4D423}" type="presOf" srcId="{F19C2FA1-3421-4E2D-9AF6-4DAADA7E783C}" destId="{583276E3-C631-2245-8048-DB5E499F8A9A}" srcOrd="0" destOrd="0" presId="urn:microsoft.com/office/officeart/2005/8/layout/vList5"/>
    <dgm:cxn modelId="{C007D250-303F-4945-A0B6-288DF245E693}" srcId="{B9A213CB-388E-4FD7-8652-9E04043337E1}" destId="{B735DEB0-BFF6-48B6-82B2-7A88C8245D44}" srcOrd="0" destOrd="0" parTransId="{DC3FA313-75C2-43A2-B260-B216812482C9}" sibTransId="{775AF7B4-872D-4FB8-8F43-42FF751BEA3D}"/>
    <dgm:cxn modelId="{C9ABED56-0D3D-4909-9857-CF1D9FF7808E}" srcId="{FA4F3005-3BF4-4E7B-B50B-0BF70E2936F1}" destId="{D19262C5-5F9A-4C74-B086-475AEABEBF19}" srcOrd="0" destOrd="0" parTransId="{FEA3A5ED-03E2-4390-AAD5-822C1358BD86}" sibTransId="{49AE7D76-757A-443D-9172-8FA8D165DCCF}"/>
    <dgm:cxn modelId="{63235B5B-E517-D841-85CE-FF711B12F649}" type="presOf" srcId="{CFE3368F-CABF-4A50-ADBA-B61D4504BA76}" destId="{F2A8682A-F846-7645-85D6-BADA73445F23}" srcOrd="0" destOrd="3" presId="urn:microsoft.com/office/officeart/2005/8/layout/vList5"/>
    <dgm:cxn modelId="{ED9F0D61-2AFC-4B2B-811B-0ED7670341B2}" srcId="{D19262C5-5F9A-4C74-B086-475AEABEBF19}" destId="{1A731499-BCC0-4B8B-98C9-1EC5872E16C8}" srcOrd="1" destOrd="0" parTransId="{5F898FDD-FB51-4D9F-AD58-B84AE537F418}" sibTransId="{05E309C5-D0CA-4268-80B1-25703FAE50BC}"/>
    <dgm:cxn modelId="{F6DD5975-A877-4CF6-B20E-3C82FD93FC09}" srcId="{D19262C5-5F9A-4C74-B086-475AEABEBF19}" destId="{F19C2FA1-3421-4E2D-9AF6-4DAADA7E783C}" srcOrd="0" destOrd="0" parTransId="{3BA9E23A-9C9A-47C3-9EBF-6E317051A424}" sibTransId="{74DEF0F8-67BA-48C2-BA9F-DE229F6837D8}"/>
    <dgm:cxn modelId="{3F11C175-3758-504D-AF96-4E255881EC9A}" type="presOf" srcId="{B735DEB0-BFF6-48B6-82B2-7A88C8245D44}" destId="{F2A8682A-F846-7645-85D6-BADA73445F23}" srcOrd="0" destOrd="2" presId="urn:microsoft.com/office/officeart/2005/8/layout/vList5"/>
    <dgm:cxn modelId="{611F2E79-D072-C949-A2DC-2D39240501D4}" type="presOf" srcId="{D19262C5-5F9A-4C74-B086-475AEABEBF19}" destId="{857401A4-7EDF-9146-BD9D-46506617471B}" srcOrd="0" destOrd="0" presId="urn:microsoft.com/office/officeart/2005/8/layout/vList5"/>
    <dgm:cxn modelId="{F16AAA85-4A8F-43E2-BC05-8CCD8D2E9AFE}" srcId="{B9A213CB-388E-4FD7-8652-9E04043337E1}" destId="{CFE3368F-CABF-4A50-ADBA-B61D4504BA76}" srcOrd="1" destOrd="0" parTransId="{AB84554A-3B9A-411E-AC5C-18FB5B03FAEB}" sibTransId="{FBD008EB-4D7C-4A35-9BE4-3F60AC7D5553}"/>
    <dgm:cxn modelId="{5E6D2086-410B-4F97-A37D-E9D600524E66}" srcId="{F4FA5B79-B241-453E-8343-2F34CF4943A3}" destId="{F681F3E7-3C60-4CD8-8343-0F5CABE7252B}" srcOrd="0" destOrd="0" parTransId="{F2618F44-3645-4630-8E86-F29802BABD5A}" sibTransId="{F2850985-02F1-4ADF-A3AE-55704EFFAF89}"/>
    <dgm:cxn modelId="{228A3491-0B6A-8C4E-8C37-8CB7A00B9E95}" type="presOf" srcId="{1A731499-BCC0-4B8B-98C9-1EC5872E16C8}" destId="{583276E3-C631-2245-8048-DB5E499F8A9A}" srcOrd="0" destOrd="1" presId="urn:microsoft.com/office/officeart/2005/8/layout/vList5"/>
    <dgm:cxn modelId="{655F8FBE-F935-4E27-A98C-44612B8BC432}" srcId="{FA4F3005-3BF4-4E7B-B50B-0BF70E2936F1}" destId="{F4FA5B79-B241-453E-8343-2F34CF4943A3}" srcOrd="1" destOrd="0" parTransId="{BF85A68D-0D81-455E-9507-971D83454998}" sibTransId="{41085E1C-1D59-47C1-84AD-CE782ADDDABB}"/>
    <dgm:cxn modelId="{D3975FDE-07AE-4939-A767-B14C591DD4EF}" srcId="{F4FA5B79-B241-453E-8343-2F34CF4943A3}" destId="{B9A213CB-388E-4FD7-8652-9E04043337E1}" srcOrd="1" destOrd="0" parTransId="{6127BEE1-9424-4FB4-89E3-CE5828F6DBB1}" sibTransId="{A5F180E5-13BA-4934-AD31-EDB277D41F53}"/>
    <dgm:cxn modelId="{C503BB73-233E-DA4B-AAEE-76D864E2B688}" type="presParOf" srcId="{C6F70B57-47D8-EC4D-BD40-A81BADA0C927}" destId="{1C6444DE-9D43-D247-A4E7-A5D3539AD6F5}" srcOrd="0" destOrd="0" presId="urn:microsoft.com/office/officeart/2005/8/layout/vList5"/>
    <dgm:cxn modelId="{E7E6B27C-FC06-4348-A8A5-4E14064629D0}" type="presParOf" srcId="{1C6444DE-9D43-D247-A4E7-A5D3539AD6F5}" destId="{857401A4-7EDF-9146-BD9D-46506617471B}" srcOrd="0" destOrd="0" presId="urn:microsoft.com/office/officeart/2005/8/layout/vList5"/>
    <dgm:cxn modelId="{A41684A3-D1D6-504C-ABE9-AAFFAB0F9DE4}" type="presParOf" srcId="{1C6444DE-9D43-D247-A4E7-A5D3539AD6F5}" destId="{583276E3-C631-2245-8048-DB5E499F8A9A}" srcOrd="1" destOrd="0" presId="urn:microsoft.com/office/officeart/2005/8/layout/vList5"/>
    <dgm:cxn modelId="{DA0D6937-E03E-0543-9D47-17358C9E4369}" type="presParOf" srcId="{C6F70B57-47D8-EC4D-BD40-A81BADA0C927}" destId="{9637EFC3-EF34-0746-9562-EF3F6A8FA23C}" srcOrd="1" destOrd="0" presId="urn:microsoft.com/office/officeart/2005/8/layout/vList5"/>
    <dgm:cxn modelId="{A991499F-E4C9-AE47-BE84-AA6A7B3A3F10}" type="presParOf" srcId="{C6F70B57-47D8-EC4D-BD40-A81BADA0C927}" destId="{54E288D3-4A75-DC4F-A28B-682E1B9B201A}" srcOrd="2" destOrd="0" presId="urn:microsoft.com/office/officeart/2005/8/layout/vList5"/>
    <dgm:cxn modelId="{321525EE-1A86-1B47-8BAF-49CC86EFB57F}" type="presParOf" srcId="{54E288D3-4A75-DC4F-A28B-682E1B9B201A}" destId="{153C3CF4-C6DB-D640-A462-80F1D95BB2B2}" srcOrd="0" destOrd="0" presId="urn:microsoft.com/office/officeart/2005/8/layout/vList5"/>
    <dgm:cxn modelId="{547CC772-25F3-C34F-859B-2083CE9E005D}" type="presParOf" srcId="{54E288D3-4A75-DC4F-A28B-682E1B9B201A}" destId="{F2A8682A-F846-7645-85D6-BADA73445F2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B77FA722-2CE8-9D4F-BFBA-9137593FFD74}">
      <dgm:prSet phldrT="[Text]"/>
      <dgm:spPr/>
      <dgm:t>
        <a:bodyPr/>
        <a:lstStyle/>
        <a:p>
          <a:r>
            <a:rPr lang="en-US" dirty="0"/>
            <a:t>Groups of 8 pages is an Extent</a:t>
          </a:r>
        </a:p>
      </dgm:t>
    </dgm:pt>
    <dgm:pt modelId="{C7C247DE-5852-1144-BADE-30FF7D9A9DC1}" type="parTrans" cxnId="{BBE8CEEB-0B79-4A45-ACB9-B2B33E51B417}">
      <dgm:prSet/>
      <dgm:spPr/>
      <dgm:t>
        <a:bodyPr/>
        <a:lstStyle/>
        <a:p>
          <a:endParaRPr lang="en-US"/>
        </a:p>
      </dgm:t>
    </dgm:pt>
    <dgm:pt modelId="{82F29AC3-6A36-EB44-B8ED-6AE16B5C57AE}" type="sibTrans" cxnId="{BBE8CEEB-0B79-4A45-ACB9-B2B33E51B417}">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69252D37-0DEB-0B4D-84FD-F8B041D2CE89}" type="pres">
      <dgm:prSet presAssocID="{98089627-B6B7-9D44-80C4-CE948A602EEA}" presName="OneNode_1" presStyleLbl="node1" presStyleIdx="0" presStyleCnt="1">
        <dgm:presLayoutVars>
          <dgm:bulletEnabled val="1"/>
        </dgm:presLayoutVars>
      </dgm:prSet>
      <dgm:spPr/>
    </dgm:pt>
  </dgm:ptLst>
  <dgm:cxnLst>
    <dgm:cxn modelId="{87146B41-44C7-E24D-B94A-9EB705F83D25}" type="presOf" srcId="{98089627-B6B7-9D44-80C4-CE948A602EEA}" destId="{BE414BDE-047F-9440-8292-E0389AC900CC}" srcOrd="0" destOrd="0" presId="urn:microsoft.com/office/officeart/2005/8/layout/vProcess5"/>
    <dgm:cxn modelId="{A4829ACF-B777-2E4F-95DF-E1F0910D367E}" type="presOf" srcId="{B77FA722-2CE8-9D4F-BFBA-9137593FFD74}" destId="{69252D37-0DEB-0B4D-84FD-F8B041D2CE89}" srcOrd="0" destOrd="0" presId="urn:microsoft.com/office/officeart/2005/8/layout/vProcess5"/>
    <dgm:cxn modelId="{BBE8CEEB-0B79-4A45-ACB9-B2B33E51B417}" srcId="{98089627-B6B7-9D44-80C4-CE948A602EEA}" destId="{B77FA722-2CE8-9D4F-BFBA-9137593FFD74}" srcOrd="0" destOrd="0" parTransId="{C7C247DE-5852-1144-BADE-30FF7D9A9DC1}" sibTransId="{82F29AC3-6A36-EB44-B8ED-6AE16B5C57AE}"/>
    <dgm:cxn modelId="{BE0A7900-804A-EF45-91B6-58228DD94957}" type="presParOf" srcId="{BE414BDE-047F-9440-8292-E0389AC900CC}" destId="{52D4A776-BCDF-B548-87E0-B3642B6A1A19}" srcOrd="0" destOrd="0" presId="urn:microsoft.com/office/officeart/2005/8/layout/vProcess5"/>
    <dgm:cxn modelId="{E085BD4E-8F5C-F44C-822E-691ECC2EDF50}" type="presParOf" srcId="{BE414BDE-047F-9440-8292-E0389AC900CC}" destId="{69252D37-0DEB-0B4D-84FD-F8B041D2CE89}" srcOrd="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DD7EF3A-07B0-4AEF-A3AC-6D973327C927}"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en-US"/>
        </a:p>
      </dgm:t>
    </dgm:pt>
    <dgm:pt modelId="{43DDE402-BF32-4BC9-9F49-83A1A4C8A2D8}">
      <dgm:prSet/>
      <dgm:spPr/>
      <dgm:t>
        <a:bodyPr/>
        <a:lstStyle/>
        <a:p>
          <a:r>
            <a:rPr lang="en-US"/>
            <a:t>Row Density</a:t>
          </a:r>
        </a:p>
      </dgm:t>
    </dgm:pt>
    <dgm:pt modelId="{5B41B085-24D6-42F3-B082-5D65774C4F06}" type="parTrans" cxnId="{9D88758E-5716-4D74-9C92-B7144FB937DE}">
      <dgm:prSet/>
      <dgm:spPr/>
      <dgm:t>
        <a:bodyPr/>
        <a:lstStyle/>
        <a:p>
          <a:endParaRPr lang="en-US"/>
        </a:p>
      </dgm:t>
    </dgm:pt>
    <dgm:pt modelId="{65AE8A84-0D29-4E3F-B144-40596B18F72F}" type="sibTrans" cxnId="{9D88758E-5716-4D74-9C92-B7144FB937DE}">
      <dgm:prSet/>
      <dgm:spPr/>
      <dgm:t>
        <a:bodyPr/>
        <a:lstStyle/>
        <a:p>
          <a:endParaRPr lang="en-US"/>
        </a:p>
      </dgm:t>
    </dgm:pt>
    <dgm:pt modelId="{4CBD14B4-D3F9-4FFE-872E-3961E6A15C16}">
      <dgm:prSet/>
      <dgm:spPr/>
      <dgm:t>
        <a:bodyPr/>
        <a:lstStyle/>
        <a:p>
          <a:pPr algn="ctr">
            <a:buNone/>
          </a:pPr>
          <a:r>
            <a:rPr lang="en-US" dirty="0"/>
            <a:t>How much data do we have in the row?</a:t>
          </a:r>
        </a:p>
      </dgm:t>
    </dgm:pt>
    <dgm:pt modelId="{10772409-C77F-4921-B651-24C6E7B2687D}" type="parTrans" cxnId="{85519FD1-41F7-4DCF-A9C2-A31C4E5A78B3}">
      <dgm:prSet/>
      <dgm:spPr/>
      <dgm:t>
        <a:bodyPr/>
        <a:lstStyle/>
        <a:p>
          <a:endParaRPr lang="en-US"/>
        </a:p>
      </dgm:t>
    </dgm:pt>
    <dgm:pt modelId="{7A329230-6025-4D55-98AA-5485E61679FA}" type="sibTrans" cxnId="{85519FD1-41F7-4DCF-A9C2-A31C4E5A78B3}">
      <dgm:prSet/>
      <dgm:spPr/>
      <dgm:t>
        <a:bodyPr/>
        <a:lstStyle/>
        <a:p>
          <a:endParaRPr lang="en-US"/>
        </a:p>
      </dgm:t>
    </dgm:pt>
    <dgm:pt modelId="{948E18C3-9839-4F0C-83CE-57DAEC20BA70}">
      <dgm:prSet/>
      <dgm:spPr/>
      <dgm:t>
        <a:bodyPr/>
        <a:lstStyle/>
        <a:p>
          <a:r>
            <a:rPr lang="en-US"/>
            <a:t>Page Density</a:t>
          </a:r>
        </a:p>
      </dgm:t>
    </dgm:pt>
    <dgm:pt modelId="{7A837C82-CAB3-498E-AF19-3ACC5B7E5C3D}" type="parTrans" cxnId="{12F907B1-34CB-49EE-A48E-9C2F5BDC38AC}">
      <dgm:prSet/>
      <dgm:spPr/>
      <dgm:t>
        <a:bodyPr/>
        <a:lstStyle/>
        <a:p>
          <a:endParaRPr lang="en-US"/>
        </a:p>
      </dgm:t>
    </dgm:pt>
    <dgm:pt modelId="{48E4F424-7EC1-45AD-94E4-ABE5ED1BC791}" type="sibTrans" cxnId="{12F907B1-34CB-49EE-A48E-9C2F5BDC38AC}">
      <dgm:prSet/>
      <dgm:spPr/>
      <dgm:t>
        <a:bodyPr/>
        <a:lstStyle/>
        <a:p>
          <a:endParaRPr lang="en-US"/>
        </a:p>
      </dgm:t>
    </dgm:pt>
    <dgm:pt modelId="{7F85A617-6326-419C-83CF-38473AE68077}">
      <dgm:prSet/>
      <dgm:spPr/>
      <dgm:t>
        <a:bodyPr/>
        <a:lstStyle/>
        <a:p>
          <a:pPr algn="ctr">
            <a:buNone/>
          </a:pPr>
          <a:r>
            <a:rPr lang="en-US" dirty="0"/>
            <a:t>How many rows do we have on the page?</a:t>
          </a:r>
        </a:p>
      </dgm:t>
    </dgm:pt>
    <dgm:pt modelId="{BE02D540-A17F-4BE7-AA08-93C8C1187E67}" type="parTrans" cxnId="{BFBD3E09-E4FD-47A2-B48E-CD5659F4F18C}">
      <dgm:prSet/>
      <dgm:spPr/>
      <dgm:t>
        <a:bodyPr/>
        <a:lstStyle/>
        <a:p>
          <a:endParaRPr lang="en-US"/>
        </a:p>
      </dgm:t>
    </dgm:pt>
    <dgm:pt modelId="{B3B6B67D-FBB8-4808-99F3-71E69E7AEDCA}" type="sibTrans" cxnId="{BFBD3E09-E4FD-47A2-B48E-CD5659F4F18C}">
      <dgm:prSet/>
      <dgm:spPr/>
      <dgm:t>
        <a:bodyPr/>
        <a:lstStyle/>
        <a:p>
          <a:endParaRPr lang="en-US"/>
        </a:p>
      </dgm:t>
    </dgm:pt>
    <dgm:pt modelId="{F59417A8-D152-EC4E-B35D-DA3BB0A4229B}" type="pres">
      <dgm:prSet presAssocID="{4DD7EF3A-07B0-4AEF-A3AC-6D973327C927}" presName="Name0" presStyleCnt="0">
        <dgm:presLayoutVars>
          <dgm:dir/>
          <dgm:animLvl val="lvl"/>
          <dgm:resizeHandles val="exact"/>
        </dgm:presLayoutVars>
      </dgm:prSet>
      <dgm:spPr/>
    </dgm:pt>
    <dgm:pt modelId="{779BFB0A-548D-A844-9E4D-5F5B0ACECC2D}" type="pres">
      <dgm:prSet presAssocID="{43DDE402-BF32-4BC9-9F49-83A1A4C8A2D8}" presName="composite" presStyleCnt="0"/>
      <dgm:spPr/>
    </dgm:pt>
    <dgm:pt modelId="{A411BF57-FFE6-9C45-B9C2-97383664C693}" type="pres">
      <dgm:prSet presAssocID="{43DDE402-BF32-4BC9-9F49-83A1A4C8A2D8}" presName="parTx" presStyleLbl="alignNode1" presStyleIdx="0" presStyleCnt="2">
        <dgm:presLayoutVars>
          <dgm:chMax val="0"/>
          <dgm:chPref val="0"/>
          <dgm:bulletEnabled val="1"/>
        </dgm:presLayoutVars>
      </dgm:prSet>
      <dgm:spPr/>
    </dgm:pt>
    <dgm:pt modelId="{D612DB23-F133-C24F-A3CD-BCEED02950C7}" type="pres">
      <dgm:prSet presAssocID="{43DDE402-BF32-4BC9-9F49-83A1A4C8A2D8}" presName="desTx" presStyleLbl="alignAccFollowNode1" presStyleIdx="0" presStyleCnt="2">
        <dgm:presLayoutVars>
          <dgm:bulletEnabled val="1"/>
        </dgm:presLayoutVars>
      </dgm:prSet>
      <dgm:spPr/>
    </dgm:pt>
    <dgm:pt modelId="{83928E4B-B588-ED4D-B618-4A0C4FB33F80}" type="pres">
      <dgm:prSet presAssocID="{65AE8A84-0D29-4E3F-B144-40596B18F72F}" presName="space" presStyleCnt="0"/>
      <dgm:spPr/>
    </dgm:pt>
    <dgm:pt modelId="{68304439-E307-2244-894E-D28EF1C2578D}" type="pres">
      <dgm:prSet presAssocID="{948E18C3-9839-4F0C-83CE-57DAEC20BA70}" presName="composite" presStyleCnt="0"/>
      <dgm:spPr/>
    </dgm:pt>
    <dgm:pt modelId="{DC59124D-8519-6449-9646-B3BB90C01783}" type="pres">
      <dgm:prSet presAssocID="{948E18C3-9839-4F0C-83CE-57DAEC20BA70}" presName="parTx" presStyleLbl="alignNode1" presStyleIdx="1" presStyleCnt="2">
        <dgm:presLayoutVars>
          <dgm:chMax val="0"/>
          <dgm:chPref val="0"/>
          <dgm:bulletEnabled val="1"/>
        </dgm:presLayoutVars>
      </dgm:prSet>
      <dgm:spPr/>
    </dgm:pt>
    <dgm:pt modelId="{71EB16E0-3783-4C4E-AB93-D3D3EA20A998}" type="pres">
      <dgm:prSet presAssocID="{948E18C3-9839-4F0C-83CE-57DAEC20BA70}" presName="desTx" presStyleLbl="alignAccFollowNode1" presStyleIdx="1" presStyleCnt="2">
        <dgm:presLayoutVars>
          <dgm:bulletEnabled val="1"/>
        </dgm:presLayoutVars>
      </dgm:prSet>
      <dgm:spPr/>
    </dgm:pt>
  </dgm:ptLst>
  <dgm:cxnLst>
    <dgm:cxn modelId="{BFBD3E09-E4FD-47A2-B48E-CD5659F4F18C}" srcId="{948E18C3-9839-4F0C-83CE-57DAEC20BA70}" destId="{7F85A617-6326-419C-83CF-38473AE68077}" srcOrd="0" destOrd="0" parTransId="{BE02D540-A17F-4BE7-AA08-93C8C1187E67}" sibTransId="{B3B6B67D-FBB8-4808-99F3-71E69E7AEDCA}"/>
    <dgm:cxn modelId="{895FEE10-F80C-B443-8BAC-CC647820D9A9}" type="presOf" srcId="{4DD7EF3A-07B0-4AEF-A3AC-6D973327C927}" destId="{F59417A8-D152-EC4E-B35D-DA3BB0A4229B}" srcOrd="0" destOrd="0" presId="urn:microsoft.com/office/officeart/2005/8/layout/hList1"/>
    <dgm:cxn modelId="{643A343D-7A74-5D48-ACCD-E9E526E242AC}" type="presOf" srcId="{7F85A617-6326-419C-83CF-38473AE68077}" destId="{71EB16E0-3783-4C4E-AB93-D3D3EA20A998}" srcOrd="0" destOrd="0" presId="urn:microsoft.com/office/officeart/2005/8/layout/hList1"/>
    <dgm:cxn modelId="{5187FC5C-96DE-7F4C-BAA9-5FD41E11FF19}" type="presOf" srcId="{43DDE402-BF32-4BC9-9F49-83A1A4C8A2D8}" destId="{A411BF57-FFE6-9C45-B9C2-97383664C693}" srcOrd="0" destOrd="0" presId="urn:microsoft.com/office/officeart/2005/8/layout/hList1"/>
    <dgm:cxn modelId="{9D88758E-5716-4D74-9C92-B7144FB937DE}" srcId="{4DD7EF3A-07B0-4AEF-A3AC-6D973327C927}" destId="{43DDE402-BF32-4BC9-9F49-83A1A4C8A2D8}" srcOrd="0" destOrd="0" parTransId="{5B41B085-24D6-42F3-B082-5D65774C4F06}" sibTransId="{65AE8A84-0D29-4E3F-B144-40596B18F72F}"/>
    <dgm:cxn modelId="{12F907B1-34CB-49EE-A48E-9C2F5BDC38AC}" srcId="{4DD7EF3A-07B0-4AEF-A3AC-6D973327C927}" destId="{948E18C3-9839-4F0C-83CE-57DAEC20BA70}" srcOrd="1" destOrd="0" parTransId="{7A837C82-CAB3-498E-AF19-3ACC5B7E5C3D}" sibTransId="{48E4F424-7EC1-45AD-94E4-ABE5ED1BC791}"/>
    <dgm:cxn modelId="{8E0FACB5-44B5-C849-8C39-B49C2730AD2F}" type="presOf" srcId="{4CBD14B4-D3F9-4FFE-872E-3961E6A15C16}" destId="{D612DB23-F133-C24F-A3CD-BCEED02950C7}" srcOrd="0" destOrd="0" presId="urn:microsoft.com/office/officeart/2005/8/layout/hList1"/>
    <dgm:cxn modelId="{E45519C2-DE66-9545-BBA0-D6237CD3F1E5}" type="presOf" srcId="{948E18C3-9839-4F0C-83CE-57DAEC20BA70}" destId="{DC59124D-8519-6449-9646-B3BB90C01783}" srcOrd="0" destOrd="0" presId="urn:microsoft.com/office/officeart/2005/8/layout/hList1"/>
    <dgm:cxn modelId="{85519FD1-41F7-4DCF-A9C2-A31C4E5A78B3}" srcId="{43DDE402-BF32-4BC9-9F49-83A1A4C8A2D8}" destId="{4CBD14B4-D3F9-4FFE-872E-3961E6A15C16}" srcOrd="0" destOrd="0" parTransId="{10772409-C77F-4921-B651-24C6E7B2687D}" sibTransId="{7A329230-6025-4D55-98AA-5485E61679FA}"/>
    <dgm:cxn modelId="{7D9821FE-8382-494F-A704-9FED8B07B541}" type="presParOf" srcId="{F59417A8-D152-EC4E-B35D-DA3BB0A4229B}" destId="{779BFB0A-548D-A844-9E4D-5F5B0ACECC2D}" srcOrd="0" destOrd="0" presId="urn:microsoft.com/office/officeart/2005/8/layout/hList1"/>
    <dgm:cxn modelId="{471B1075-066E-DF45-B65F-9BA63B5C3F4D}" type="presParOf" srcId="{779BFB0A-548D-A844-9E4D-5F5B0ACECC2D}" destId="{A411BF57-FFE6-9C45-B9C2-97383664C693}" srcOrd="0" destOrd="0" presId="urn:microsoft.com/office/officeart/2005/8/layout/hList1"/>
    <dgm:cxn modelId="{F4A275E3-FC76-2E4A-99C9-CA8C0661142F}" type="presParOf" srcId="{779BFB0A-548D-A844-9E4D-5F5B0ACECC2D}" destId="{D612DB23-F133-C24F-A3CD-BCEED02950C7}" srcOrd="1" destOrd="0" presId="urn:microsoft.com/office/officeart/2005/8/layout/hList1"/>
    <dgm:cxn modelId="{E3D58550-2605-BC4F-B27E-F7B238DB68D6}" type="presParOf" srcId="{F59417A8-D152-EC4E-B35D-DA3BB0A4229B}" destId="{83928E4B-B588-ED4D-B618-4A0C4FB33F80}" srcOrd="1" destOrd="0" presId="urn:microsoft.com/office/officeart/2005/8/layout/hList1"/>
    <dgm:cxn modelId="{13925660-63A1-9447-9954-E32871C508ED}" type="presParOf" srcId="{F59417A8-D152-EC4E-B35D-DA3BB0A4229B}" destId="{68304439-E307-2244-894E-D28EF1C2578D}" srcOrd="2" destOrd="0" presId="urn:microsoft.com/office/officeart/2005/8/layout/hList1"/>
    <dgm:cxn modelId="{CD6CA1E6-D2F5-3648-8ADD-540D8A6D7BD0}" type="presParOf" srcId="{68304439-E307-2244-894E-D28EF1C2578D}" destId="{DC59124D-8519-6449-9646-B3BB90C01783}" srcOrd="0" destOrd="0" presId="urn:microsoft.com/office/officeart/2005/8/layout/hList1"/>
    <dgm:cxn modelId="{0B04C632-46FF-684C-A02A-4AB8D1C88376}" type="presParOf" srcId="{68304439-E307-2244-894E-D28EF1C2578D}" destId="{71EB16E0-3783-4C4E-AB93-D3D3EA20A99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1125E-D8CB-6741-AD16-19F6A02B7623}">
      <dsp:nvSpPr>
        <dsp:cNvPr id="0" name=""/>
        <dsp:cNvSpPr/>
      </dsp:nvSpPr>
      <dsp:spPr>
        <a:xfrm>
          <a:off x="738308" y="2276"/>
          <a:ext cx="4784483" cy="1459267"/>
        </a:xfrm>
        <a:prstGeom prst="rect">
          <a:avLst/>
        </a:prstGeom>
        <a:gradFill rotWithShape="0">
          <a:gsLst>
            <a:gs pos="0">
              <a:schemeClr val="accent5">
                <a:hueOff val="0"/>
                <a:satOff val="0"/>
                <a:lumOff val="0"/>
                <a:alphaOff val="0"/>
                <a:tint val="60000"/>
                <a:satMod val="100000"/>
                <a:lumMod val="110000"/>
              </a:schemeClr>
            </a:gs>
            <a:gs pos="100000">
              <a:schemeClr val="accent5">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b="1" kern="1200"/>
            <a:t>data∙base∙ol∙o∙gy</a:t>
          </a:r>
          <a:endParaRPr lang="en-US" sz="3000" kern="1200"/>
        </a:p>
      </dsp:txBody>
      <dsp:txXfrm>
        <a:off x="738308" y="2276"/>
        <a:ext cx="4784483" cy="1459267"/>
      </dsp:txXfrm>
    </dsp:sp>
    <dsp:sp modelId="{A0B0E97C-ACC7-B143-956D-F1EC168E1CE4}">
      <dsp:nvSpPr>
        <dsp:cNvPr id="0" name=""/>
        <dsp:cNvSpPr/>
      </dsp:nvSpPr>
      <dsp:spPr>
        <a:xfrm>
          <a:off x="738308" y="2059603"/>
          <a:ext cx="4784483" cy="1459267"/>
        </a:xfrm>
        <a:prstGeom prst="rect">
          <a:avLst/>
        </a:prstGeom>
        <a:gradFill rotWithShape="0">
          <a:gsLst>
            <a:gs pos="0">
              <a:schemeClr val="accent5">
                <a:hueOff val="0"/>
                <a:satOff val="0"/>
                <a:lumOff val="0"/>
                <a:alphaOff val="0"/>
                <a:tint val="60000"/>
                <a:satMod val="100000"/>
                <a:lumMod val="110000"/>
              </a:schemeClr>
            </a:gs>
            <a:gs pos="100000">
              <a:schemeClr val="accent5">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i="1" kern="1200"/>
            <a:t>noun</a:t>
          </a:r>
          <a:endParaRPr lang="en-US" sz="3000" kern="1200"/>
        </a:p>
      </dsp:txBody>
      <dsp:txXfrm>
        <a:off x="738308" y="2059603"/>
        <a:ext cx="4784483" cy="1459267"/>
      </dsp:txXfrm>
    </dsp:sp>
    <dsp:sp modelId="{E12089DD-6BCD-EB48-BFFC-FDC196176658}">
      <dsp:nvSpPr>
        <dsp:cNvPr id="0" name=""/>
        <dsp:cNvSpPr/>
      </dsp:nvSpPr>
      <dsp:spPr>
        <a:xfrm>
          <a:off x="738308" y="4116931"/>
          <a:ext cx="4784483" cy="1459267"/>
        </a:xfrm>
        <a:prstGeom prst="rect">
          <a:avLst/>
        </a:prstGeom>
        <a:gradFill rotWithShape="0">
          <a:gsLst>
            <a:gs pos="0">
              <a:schemeClr val="accent5">
                <a:hueOff val="0"/>
                <a:satOff val="0"/>
                <a:lumOff val="0"/>
                <a:alphaOff val="0"/>
                <a:tint val="60000"/>
                <a:satMod val="100000"/>
                <a:lumMod val="110000"/>
              </a:schemeClr>
            </a:gs>
            <a:gs pos="100000">
              <a:schemeClr val="accent5">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the science concerned with the study of databases and their structures.  </a:t>
          </a:r>
        </a:p>
      </dsp:txBody>
      <dsp:txXfrm>
        <a:off x="738308" y="4116931"/>
        <a:ext cx="4784483" cy="14592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F900B-788B-CE47-ACFD-5DAC20D87211}">
      <dsp:nvSpPr>
        <dsp:cNvPr id="0" name=""/>
        <dsp:cNvSpPr/>
      </dsp:nvSpPr>
      <dsp:spPr>
        <a:xfrm>
          <a:off x="0" y="0"/>
          <a:ext cx="5321935" cy="1673542"/>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Records = Rows = Slots</a:t>
          </a:r>
        </a:p>
      </dsp:txBody>
      <dsp:txXfrm>
        <a:off x="49016" y="49016"/>
        <a:ext cx="3516052" cy="1575510"/>
      </dsp:txXfrm>
    </dsp:sp>
    <dsp:sp modelId="{C5046509-69F0-0946-BF2E-FC9324571BA9}">
      <dsp:nvSpPr>
        <dsp:cNvPr id="0" name=""/>
        <dsp:cNvSpPr/>
      </dsp:nvSpPr>
      <dsp:spPr>
        <a:xfrm>
          <a:off x="469582" y="1952466"/>
          <a:ext cx="5321935" cy="1673542"/>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Records live in Pages</a:t>
          </a:r>
        </a:p>
      </dsp:txBody>
      <dsp:txXfrm>
        <a:off x="518598" y="2001482"/>
        <a:ext cx="3666517" cy="1575510"/>
      </dsp:txXfrm>
    </dsp:sp>
    <dsp:sp modelId="{08E5EBE6-E59A-004A-9D91-A88A2D3A6703}">
      <dsp:nvSpPr>
        <dsp:cNvPr id="0" name=""/>
        <dsp:cNvSpPr/>
      </dsp:nvSpPr>
      <dsp:spPr>
        <a:xfrm>
          <a:off x="939164" y="3904932"/>
          <a:ext cx="5321935" cy="1673542"/>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Groups of 8 pages is an Extent</a:t>
          </a:r>
        </a:p>
      </dsp:txBody>
      <dsp:txXfrm>
        <a:off x="988180" y="3953948"/>
        <a:ext cx="3666517" cy="1575510"/>
      </dsp:txXfrm>
    </dsp:sp>
    <dsp:sp modelId="{E8B9C823-5FCE-2645-95DD-D345CEF34DFC}">
      <dsp:nvSpPr>
        <dsp:cNvPr id="0" name=""/>
        <dsp:cNvSpPr/>
      </dsp:nvSpPr>
      <dsp:spPr>
        <a:xfrm>
          <a:off x="4234132" y="1269103"/>
          <a:ext cx="1087802" cy="1087802"/>
        </a:xfrm>
        <a:prstGeom prst="downArrow">
          <a:avLst>
            <a:gd name="adj1" fmla="val 55000"/>
            <a:gd name="adj2" fmla="val 45000"/>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478887" y="1269103"/>
        <a:ext cx="598292" cy="818571"/>
      </dsp:txXfrm>
    </dsp:sp>
    <dsp:sp modelId="{E0F5DE39-639A-D943-866B-BF48FEB0B3C5}">
      <dsp:nvSpPr>
        <dsp:cNvPr id="0" name=""/>
        <dsp:cNvSpPr/>
      </dsp:nvSpPr>
      <dsp:spPr>
        <a:xfrm>
          <a:off x="4703714" y="3210412"/>
          <a:ext cx="1087802" cy="1087802"/>
        </a:xfrm>
        <a:prstGeom prst="downArrow">
          <a:avLst>
            <a:gd name="adj1" fmla="val 55000"/>
            <a:gd name="adj2" fmla="val 45000"/>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948469" y="3210412"/>
        <a:ext cx="598292" cy="8185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C63FF-DF37-174B-A24B-432FA9911BFE}">
      <dsp:nvSpPr>
        <dsp:cNvPr id="0" name=""/>
        <dsp:cNvSpPr/>
      </dsp:nvSpPr>
      <dsp:spPr>
        <a:xfrm>
          <a:off x="0" y="1394618"/>
          <a:ext cx="6261100" cy="2789237"/>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Records = Rows = Slots</a:t>
          </a:r>
        </a:p>
      </dsp:txBody>
      <dsp:txXfrm>
        <a:off x="81694" y="1476312"/>
        <a:ext cx="6097712" cy="26258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C51111-B9A3-E543-85FF-082385F23F13}">
      <dsp:nvSpPr>
        <dsp:cNvPr id="0" name=""/>
        <dsp:cNvSpPr/>
      </dsp:nvSpPr>
      <dsp:spPr>
        <a:xfrm>
          <a:off x="3596517" y="375"/>
          <a:ext cx="4046081" cy="602015"/>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Data</a:t>
          </a:r>
        </a:p>
      </dsp:txBody>
      <dsp:txXfrm>
        <a:off x="3625905" y="29763"/>
        <a:ext cx="3987305" cy="543239"/>
      </dsp:txXfrm>
    </dsp:sp>
    <dsp:sp modelId="{C5D88BCD-9320-9F4D-9917-52CCC2E35954}">
      <dsp:nvSpPr>
        <dsp:cNvPr id="0" name=""/>
        <dsp:cNvSpPr/>
      </dsp:nvSpPr>
      <dsp:spPr>
        <a:xfrm>
          <a:off x="3596517" y="632491"/>
          <a:ext cx="4046081" cy="602015"/>
        </a:xfrm>
        <a:prstGeom prst="roundRect">
          <a:avLst/>
        </a:prstGeom>
        <a:gradFill rotWithShape="0">
          <a:gsLst>
            <a:gs pos="0">
              <a:schemeClr val="accent2">
                <a:hueOff val="923720"/>
                <a:satOff val="-159"/>
                <a:lumOff val="-1634"/>
                <a:alphaOff val="0"/>
                <a:tint val="94000"/>
                <a:satMod val="103000"/>
                <a:lumMod val="102000"/>
              </a:schemeClr>
            </a:gs>
            <a:gs pos="50000">
              <a:schemeClr val="accent2">
                <a:hueOff val="923720"/>
                <a:satOff val="-159"/>
                <a:lumOff val="-1634"/>
                <a:alphaOff val="0"/>
                <a:shade val="100000"/>
                <a:satMod val="110000"/>
                <a:lumMod val="100000"/>
              </a:schemeClr>
            </a:gs>
            <a:gs pos="100000">
              <a:schemeClr val="accent2">
                <a:hueOff val="923720"/>
                <a:satOff val="-159"/>
                <a:lumOff val="-163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Forwarding</a:t>
          </a:r>
        </a:p>
      </dsp:txBody>
      <dsp:txXfrm>
        <a:off x="3625905" y="661879"/>
        <a:ext cx="3987305" cy="543239"/>
      </dsp:txXfrm>
    </dsp:sp>
    <dsp:sp modelId="{700D3D3C-9CED-6345-8683-0B6D0CF97456}">
      <dsp:nvSpPr>
        <dsp:cNvPr id="0" name=""/>
        <dsp:cNvSpPr/>
      </dsp:nvSpPr>
      <dsp:spPr>
        <a:xfrm>
          <a:off x="3596517" y="1264608"/>
          <a:ext cx="4046081" cy="602015"/>
        </a:xfrm>
        <a:prstGeom prst="roundRect">
          <a:avLst/>
        </a:prstGeom>
        <a:gradFill rotWithShape="0">
          <a:gsLst>
            <a:gs pos="0">
              <a:schemeClr val="accent2">
                <a:hueOff val="1847440"/>
                <a:satOff val="-318"/>
                <a:lumOff val="-3268"/>
                <a:alphaOff val="0"/>
                <a:tint val="94000"/>
                <a:satMod val="103000"/>
                <a:lumMod val="102000"/>
              </a:schemeClr>
            </a:gs>
            <a:gs pos="50000">
              <a:schemeClr val="accent2">
                <a:hueOff val="1847440"/>
                <a:satOff val="-318"/>
                <a:lumOff val="-3268"/>
                <a:alphaOff val="0"/>
                <a:shade val="100000"/>
                <a:satMod val="110000"/>
                <a:lumMod val="100000"/>
              </a:schemeClr>
            </a:gs>
            <a:gs pos="100000">
              <a:schemeClr val="accent2">
                <a:hueOff val="1847440"/>
                <a:satOff val="-318"/>
                <a:lumOff val="-3268"/>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Index</a:t>
          </a:r>
        </a:p>
      </dsp:txBody>
      <dsp:txXfrm>
        <a:off x="3625905" y="1293996"/>
        <a:ext cx="3987305" cy="543239"/>
      </dsp:txXfrm>
    </dsp:sp>
    <dsp:sp modelId="{61AC68F0-5CE7-A14A-8C56-3F1EF456D658}">
      <dsp:nvSpPr>
        <dsp:cNvPr id="0" name=""/>
        <dsp:cNvSpPr/>
      </dsp:nvSpPr>
      <dsp:spPr>
        <a:xfrm>
          <a:off x="3596517" y="1896724"/>
          <a:ext cx="4046081" cy="602015"/>
        </a:xfrm>
        <a:prstGeom prst="roundRect">
          <a:avLst/>
        </a:prstGeom>
        <a:gradFill rotWithShape="0">
          <a:gsLst>
            <a:gs pos="0">
              <a:schemeClr val="accent2">
                <a:hueOff val="2771159"/>
                <a:satOff val="-477"/>
                <a:lumOff val="-4902"/>
                <a:alphaOff val="0"/>
                <a:tint val="94000"/>
                <a:satMod val="103000"/>
                <a:lumMod val="102000"/>
              </a:schemeClr>
            </a:gs>
            <a:gs pos="50000">
              <a:schemeClr val="accent2">
                <a:hueOff val="2771159"/>
                <a:satOff val="-477"/>
                <a:lumOff val="-4902"/>
                <a:alphaOff val="0"/>
                <a:shade val="100000"/>
                <a:satMod val="110000"/>
                <a:lumMod val="100000"/>
              </a:schemeClr>
            </a:gs>
            <a:gs pos="100000">
              <a:schemeClr val="accent2">
                <a:hueOff val="2771159"/>
                <a:satOff val="-477"/>
                <a:lumOff val="-4902"/>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Versioned Records</a:t>
          </a:r>
        </a:p>
      </dsp:txBody>
      <dsp:txXfrm>
        <a:off x="3625905" y="1926112"/>
        <a:ext cx="3987305" cy="543239"/>
      </dsp:txXfrm>
    </dsp:sp>
    <dsp:sp modelId="{3FE5D0A5-05CF-0A49-A129-E8FD32FC95AA}">
      <dsp:nvSpPr>
        <dsp:cNvPr id="0" name=""/>
        <dsp:cNvSpPr/>
      </dsp:nvSpPr>
      <dsp:spPr>
        <a:xfrm>
          <a:off x="3596517" y="2528841"/>
          <a:ext cx="4046081" cy="602015"/>
        </a:xfrm>
        <a:prstGeom prst="roundRect">
          <a:avLst/>
        </a:prstGeom>
        <a:gradFill rotWithShape="0">
          <a:gsLst>
            <a:gs pos="0">
              <a:schemeClr val="accent2">
                <a:hueOff val="3694879"/>
                <a:satOff val="-635"/>
                <a:lumOff val="-6536"/>
                <a:alphaOff val="0"/>
                <a:tint val="94000"/>
                <a:satMod val="103000"/>
                <a:lumMod val="102000"/>
              </a:schemeClr>
            </a:gs>
            <a:gs pos="50000">
              <a:schemeClr val="accent2">
                <a:hueOff val="3694879"/>
                <a:satOff val="-635"/>
                <a:lumOff val="-6536"/>
                <a:alphaOff val="0"/>
                <a:shade val="100000"/>
                <a:satMod val="110000"/>
                <a:lumMod val="100000"/>
              </a:schemeClr>
            </a:gs>
            <a:gs pos="100000">
              <a:schemeClr val="accent2">
                <a:hueOff val="3694879"/>
                <a:satOff val="-635"/>
                <a:lumOff val="-6536"/>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Ghost Records</a:t>
          </a:r>
        </a:p>
      </dsp:txBody>
      <dsp:txXfrm>
        <a:off x="3625905" y="2558229"/>
        <a:ext cx="3987305" cy="543239"/>
      </dsp:txXfrm>
    </dsp:sp>
    <dsp:sp modelId="{93BC6C1B-DC08-9F49-9220-2B7D523953BF}">
      <dsp:nvSpPr>
        <dsp:cNvPr id="0" name=""/>
        <dsp:cNvSpPr/>
      </dsp:nvSpPr>
      <dsp:spPr>
        <a:xfrm>
          <a:off x="3596517" y="3160957"/>
          <a:ext cx="4046081" cy="602015"/>
        </a:xfrm>
        <a:prstGeom prst="roundRect">
          <a:avLst/>
        </a:prstGeom>
        <a:gradFill rotWithShape="0">
          <a:gsLst>
            <a:gs pos="0">
              <a:schemeClr val="accent2">
                <a:hueOff val="4618599"/>
                <a:satOff val="-794"/>
                <a:lumOff val="-8170"/>
                <a:alphaOff val="0"/>
                <a:tint val="94000"/>
                <a:satMod val="103000"/>
                <a:lumMod val="102000"/>
              </a:schemeClr>
            </a:gs>
            <a:gs pos="50000">
              <a:schemeClr val="accent2">
                <a:hueOff val="4618599"/>
                <a:satOff val="-794"/>
                <a:lumOff val="-8170"/>
                <a:alphaOff val="0"/>
                <a:shade val="100000"/>
                <a:satMod val="110000"/>
                <a:lumMod val="100000"/>
              </a:schemeClr>
            </a:gs>
            <a:gs pos="100000">
              <a:schemeClr val="accent2">
                <a:hueOff val="4618599"/>
                <a:satOff val="-794"/>
                <a:lumOff val="-817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Large Object (LOB)</a:t>
          </a:r>
        </a:p>
      </dsp:txBody>
      <dsp:txXfrm>
        <a:off x="3625905" y="3190345"/>
        <a:ext cx="3987305" cy="543239"/>
      </dsp:txXfrm>
    </dsp:sp>
    <dsp:sp modelId="{C160F9BD-E4BD-804C-B09C-53B5C92DBB14}">
      <dsp:nvSpPr>
        <dsp:cNvPr id="0" name=""/>
        <dsp:cNvSpPr/>
      </dsp:nvSpPr>
      <dsp:spPr>
        <a:xfrm>
          <a:off x="3596517" y="3793073"/>
          <a:ext cx="4046081" cy="602015"/>
        </a:xfrm>
        <a:prstGeom prst="roundRect">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And so on…</a:t>
          </a:r>
        </a:p>
      </dsp:txBody>
      <dsp:txXfrm>
        <a:off x="3625905" y="3822461"/>
        <a:ext cx="3987305" cy="5432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EA363-AE00-C744-8A66-8D33D643BD25}">
      <dsp:nvSpPr>
        <dsp:cNvPr id="0" name=""/>
        <dsp:cNvSpPr/>
      </dsp:nvSpPr>
      <dsp:spPr>
        <a:xfrm>
          <a:off x="0" y="1394618"/>
          <a:ext cx="6261100" cy="2789237"/>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Records live in Pages</a:t>
          </a:r>
        </a:p>
      </dsp:txBody>
      <dsp:txXfrm>
        <a:off x="81694" y="1476312"/>
        <a:ext cx="6097712" cy="26258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81F90-CFBD-F940-8EC1-7B65403FDE6F}">
      <dsp:nvSpPr>
        <dsp:cNvPr id="0" name=""/>
        <dsp:cNvSpPr/>
      </dsp:nvSpPr>
      <dsp:spPr>
        <a:xfrm>
          <a:off x="3384" y="265199"/>
          <a:ext cx="3299960" cy="111127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Single page size limit for data is 8060 bytes</a:t>
          </a:r>
        </a:p>
      </dsp:txBody>
      <dsp:txXfrm>
        <a:off x="3384" y="265199"/>
        <a:ext cx="3299960" cy="1111278"/>
      </dsp:txXfrm>
    </dsp:sp>
    <dsp:sp modelId="{8442E5D9-9562-734D-A725-18402C3DA0C2}">
      <dsp:nvSpPr>
        <dsp:cNvPr id="0" name=""/>
        <dsp:cNvSpPr/>
      </dsp:nvSpPr>
      <dsp:spPr>
        <a:xfrm>
          <a:off x="3384" y="1376478"/>
          <a:ext cx="3299960" cy="195718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No exceptions</a:t>
          </a:r>
        </a:p>
        <a:p>
          <a:pPr marL="228600" lvl="1" indent="-228600" algn="l" defTabSz="1022350">
            <a:lnSpc>
              <a:spcPct val="90000"/>
            </a:lnSpc>
            <a:spcBef>
              <a:spcPct val="0"/>
            </a:spcBef>
            <a:spcAft>
              <a:spcPct val="15000"/>
            </a:spcAft>
            <a:buChar char="•"/>
          </a:pPr>
          <a:r>
            <a:rPr lang="en-US" sz="2300" kern="1200"/>
            <a:t>Can store single record or multiple records</a:t>
          </a:r>
        </a:p>
        <a:p>
          <a:pPr marL="228600" lvl="1" indent="-228600" algn="l" defTabSz="1022350">
            <a:lnSpc>
              <a:spcPct val="90000"/>
            </a:lnSpc>
            <a:spcBef>
              <a:spcPct val="0"/>
            </a:spcBef>
            <a:spcAft>
              <a:spcPct val="15000"/>
            </a:spcAft>
            <a:buChar char="•"/>
          </a:pPr>
          <a:r>
            <a:rPr lang="en-US" sz="2300" kern="1200" dirty="0"/>
            <a:t>Off row storage</a:t>
          </a:r>
        </a:p>
      </dsp:txBody>
      <dsp:txXfrm>
        <a:off x="3384" y="1376478"/>
        <a:ext cx="3299960" cy="1957184"/>
      </dsp:txXfrm>
    </dsp:sp>
    <dsp:sp modelId="{44FCF924-0783-834A-A331-7FE588800389}">
      <dsp:nvSpPr>
        <dsp:cNvPr id="0" name=""/>
        <dsp:cNvSpPr/>
      </dsp:nvSpPr>
      <dsp:spPr>
        <a:xfrm>
          <a:off x="3765340" y="265199"/>
          <a:ext cx="3299960" cy="111127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Slot Array</a:t>
          </a:r>
        </a:p>
      </dsp:txBody>
      <dsp:txXfrm>
        <a:off x="3765340" y="265199"/>
        <a:ext cx="3299960" cy="1111278"/>
      </dsp:txXfrm>
    </dsp:sp>
    <dsp:sp modelId="{094211BD-6CC9-F14F-9A72-7203AAA11F5F}">
      <dsp:nvSpPr>
        <dsp:cNvPr id="0" name=""/>
        <dsp:cNvSpPr/>
      </dsp:nvSpPr>
      <dsp:spPr>
        <a:xfrm>
          <a:off x="3765340" y="1376478"/>
          <a:ext cx="3299960" cy="195718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Stores the offsets to each row on the page</a:t>
          </a:r>
        </a:p>
        <a:p>
          <a:pPr marL="228600" lvl="1" indent="-228600" algn="l" defTabSz="1022350">
            <a:lnSpc>
              <a:spcPct val="90000"/>
            </a:lnSpc>
            <a:spcBef>
              <a:spcPct val="0"/>
            </a:spcBef>
            <a:spcAft>
              <a:spcPct val="15000"/>
            </a:spcAft>
            <a:buChar char="•"/>
          </a:pPr>
          <a:r>
            <a:rPr lang="en-US" sz="2300" kern="1200" dirty="0"/>
            <a:t>2 bytes per row</a:t>
          </a:r>
        </a:p>
      </dsp:txBody>
      <dsp:txXfrm>
        <a:off x="3765340" y="1376478"/>
        <a:ext cx="3299960" cy="1957184"/>
      </dsp:txXfrm>
    </dsp:sp>
    <dsp:sp modelId="{BF4F972C-355D-7949-BC19-D2F30B9EAE17}">
      <dsp:nvSpPr>
        <dsp:cNvPr id="0" name=""/>
        <dsp:cNvSpPr/>
      </dsp:nvSpPr>
      <dsp:spPr>
        <a:xfrm>
          <a:off x="7527295" y="265199"/>
          <a:ext cx="3299960" cy="111127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The rows do not have to be stored in order physically on the page</a:t>
          </a:r>
        </a:p>
      </dsp:txBody>
      <dsp:txXfrm>
        <a:off x="7527295" y="265199"/>
        <a:ext cx="3299960" cy="1111278"/>
      </dsp:txXfrm>
    </dsp:sp>
    <dsp:sp modelId="{2ABD558B-7596-0D4A-A8AC-724F5C59A707}">
      <dsp:nvSpPr>
        <dsp:cNvPr id="0" name=""/>
        <dsp:cNvSpPr/>
      </dsp:nvSpPr>
      <dsp:spPr>
        <a:xfrm>
          <a:off x="7527295" y="1376478"/>
          <a:ext cx="3299960" cy="195718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The slot array offsets will stored in sorted order</a:t>
          </a:r>
        </a:p>
      </dsp:txBody>
      <dsp:txXfrm>
        <a:off x="7527295" y="1376478"/>
        <a:ext cx="3299960" cy="19571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276E3-C631-2245-8048-DB5E499F8A9A}">
      <dsp:nvSpPr>
        <dsp:cNvPr id="0" name=""/>
        <dsp:cNvSpPr/>
      </dsp:nvSpPr>
      <dsp:spPr>
        <a:xfrm rot="5400000">
          <a:off x="6662635" y="-2588011"/>
          <a:ext cx="1404400" cy="693161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IE: Data records are stored on Data pages</a:t>
          </a:r>
        </a:p>
        <a:p>
          <a:pPr marL="171450" lvl="1" indent="-171450" algn="l" defTabSz="844550">
            <a:lnSpc>
              <a:spcPct val="90000"/>
            </a:lnSpc>
            <a:spcBef>
              <a:spcPct val="0"/>
            </a:spcBef>
            <a:spcAft>
              <a:spcPct val="15000"/>
            </a:spcAft>
            <a:buChar char="•"/>
          </a:pPr>
          <a:r>
            <a:rPr lang="en-US" sz="1900" kern="1200"/>
            <a:t>IE: Index records are stored on Index pages</a:t>
          </a:r>
        </a:p>
      </dsp:txBody>
      <dsp:txXfrm rot="-5400000">
        <a:off x="3899031" y="244150"/>
        <a:ext cx="6863053" cy="1267286"/>
      </dsp:txXfrm>
    </dsp:sp>
    <dsp:sp modelId="{857401A4-7EDF-9146-BD9D-46506617471B}">
      <dsp:nvSpPr>
        <dsp:cNvPr id="0" name=""/>
        <dsp:cNvSpPr/>
      </dsp:nvSpPr>
      <dsp:spPr>
        <a:xfrm>
          <a:off x="0" y="43"/>
          <a:ext cx="3899030" cy="1755500"/>
        </a:xfrm>
        <a:prstGeom prst="round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Records are stored on the same type of pages</a:t>
          </a:r>
        </a:p>
      </dsp:txBody>
      <dsp:txXfrm>
        <a:off x="85696" y="85739"/>
        <a:ext cx="3727638" cy="1584108"/>
      </dsp:txXfrm>
    </dsp:sp>
    <dsp:sp modelId="{F2A8682A-F846-7645-85D6-BADA73445F23}">
      <dsp:nvSpPr>
        <dsp:cNvPr id="0" name=""/>
        <dsp:cNvSpPr/>
      </dsp:nvSpPr>
      <dsp:spPr>
        <a:xfrm rot="5400000">
          <a:off x="6662635" y="-744736"/>
          <a:ext cx="1404400" cy="693161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Page (1:9) (file:page#)</a:t>
          </a:r>
        </a:p>
        <a:p>
          <a:pPr marL="171450" lvl="1" indent="-171450" algn="l" defTabSz="844550">
            <a:lnSpc>
              <a:spcPct val="90000"/>
            </a:lnSpc>
            <a:spcBef>
              <a:spcPct val="0"/>
            </a:spcBef>
            <a:spcAft>
              <a:spcPct val="15000"/>
            </a:spcAft>
            <a:buChar char="•"/>
          </a:pPr>
          <a:r>
            <a:rPr lang="en-US" sz="1900" kern="1200"/>
            <a:t>Store metadata about the database</a:t>
          </a:r>
        </a:p>
        <a:p>
          <a:pPr marL="342900" lvl="2" indent="-171450" algn="l" defTabSz="844550">
            <a:lnSpc>
              <a:spcPct val="90000"/>
            </a:lnSpc>
            <a:spcBef>
              <a:spcPct val="0"/>
            </a:spcBef>
            <a:spcAft>
              <a:spcPct val="15000"/>
            </a:spcAft>
            <a:buChar char="•"/>
          </a:pPr>
          <a:r>
            <a:rPr lang="en-US" sz="1900" kern="1200"/>
            <a:t>Very critical page. </a:t>
          </a:r>
        </a:p>
        <a:p>
          <a:pPr marL="342900" lvl="2" indent="-171450" algn="l" defTabSz="844550">
            <a:lnSpc>
              <a:spcPct val="90000"/>
            </a:lnSpc>
            <a:spcBef>
              <a:spcPct val="0"/>
            </a:spcBef>
            <a:spcAft>
              <a:spcPct val="15000"/>
            </a:spcAft>
            <a:buChar char="•"/>
          </a:pPr>
          <a:r>
            <a:rPr lang="en-US" sz="1900" kern="1200"/>
            <a:t>If corrupt, restore is the only option</a:t>
          </a:r>
        </a:p>
      </dsp:txBody>
      <dsp:txXfrm rot="-5400000">
        <a:off x="3899031" y="2087425"/>
        <a:ext cx="6863053" cy="1267286"/>
      </dsp:txXfrm>
    </dsp:sp>
    <dsp:sp modelId="{153C3CF4-C6DB-D640-A462-80F1D95BB2B2}">
      <dsp:nvSpPr>
        <dsp:cNvPr id="0" name=""/>
        <dsp:cNvSpPr/>
      </dsp:nvSpPr>
      <dsp:spPr>
        <a:xfrm>
          <a:off x="0" y="1843319"/>
          <a:ext cx="3899030" cy="1755500"/>
        </a:xfrm>
        <a:prstGeom prst="round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Boot page</a:t>
          </a:r>
        </a:p>
      </dsp:txBody>
      <dsp:txXfrm>
        <a:off x="85696" y="1929015"/>
        <a:ext cx="3727638" cy="15841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52D37-0DEB-0B4D-84FD-F8B041D2CE89}">
      <dsp:nvSpPr>
        <dsp:cNvPr id="0" name=""/>
        <dsp:cNvSpPr/>
      </dsp:nvSpPr>
      <dsp:spPr>
        <a:xfrm>
          <a:off x="0" y="1394618"/>
          <a:ext cx="6261100" cy="2789237"/>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Groups of 8 pages is an Extent</a:t>
          </a:r>
        </a:p>
      </dsp:txBody>
      <dsp:txXfrm>
        <a:off x="81694" y="1476312"/>
        <a:ext cx="6097712" cy="26258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1BF57-FFE6-9C45-B9C2-97383664C693}">
      <dsp:nvSpPr>
        <dsp:cNvPr id="0" name=""/>
        <dsp:cNvSpPr/>
      </dsp:nvSpPr>
      <dsp:spPr>
        <a:xfrm>
          <a:off x="52" y="29390"/>
          <a:ext cx="5060997" cy="12384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05816" tIns="174752" rIns="305816" bIns="174752" numCol="1" spcCol="1270" anchor="ctr" anchorCtr="0">
          <a:noAutofit/>
        </a:bodyPr>
        <a:lstStyle/>
        <a:p>
          <a:pPr marL="0" lvl="0" indent="0" algn="ctr" defTabSz="1911350">
            <a:lnSpc>
              <a:spcPct val="90000"/>
            </a:lnSpc>
            <a:spcBef>
              <a:spcPct val="0"/>
            </a:spcBef>
            <a:spcAft>
              <a:spcPct val="35000"/>
            </a:spcAft>
            <a:buNone/>
          </a:pPr>
          <a:r>
            <a:rPr lang="en-US" sz="4300" kern="1200"/>
            <a:t>Row Density</a:t>
          </a:r>
        </a:p>
      </dsp:txBody>
      <dsp:txXfrm>
        <a:off x="52" y="29390"/>
        <a:ext cx="5060997" cy="1238400"/>
      </dsp:txXfrm>
    </dsp:sp>
    <dsp:sp modelId="{D612DB23-F133-C24F-A3CD-BCEED02950C7}">
      <dsp:nvSpPr>
        <dsp:cNvPr id="0" name=""/>
        <dsp:cNvSpPr/>
      </dsp:nvSpPr>
      <dsp:spPr>
        <a:xfrm>
          <a:off x="52" y="1267790"/>
          <a:ext cx="5060997" cy="230168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9362" tIns="229362" rIns="305816" bIns="344043" numCol="1" spcCol="1270" anchor="t" anchorCtr="0">
          <a:noAutofit/>
        </a:bodyPr>
        <a:lstStyle/>
        <a:p>
          <a:pPr marL="285750" lvl="1" indent="-285750" algn="ctr" defTabSz="1911350">
            <a:lnSpc>
              <a:spcPct val="90000"/>
            </a:lnSpc>
            <a:spcBef>
              <a:spcPct val="0"/>
            </a:spcBef>
            <a:spcAft>
              <a:spcPct val="15000"/>
            </a:spcAft>
            <a:buNone/>
          </a:pPr>
          <a:r>
            <a:rPr lang="en-US" sz="4300" kern="1200" dirty="0"/>
            <a:t>How much data do we have in the row?</a:t>
          </a:r>
        </a:p>
      </dsp:txBody>
      <dsp:txXfrm>
        <a:off x="52" y="1267790"/>
        <a:ext cx="5060997" cy="2301682"/>
      </dsp:txXfrm>
    </dsp:sp>
    <dsp:sp modelId="{DC59124D-8519-6449-9646-B3BB90C01783}">
      <dsp:nvSpPr>
        <dsp:cNvPr id="0" name=""/>
        <dsp:cNvSpPr/>
      </dsp:nvSpPr>
      <dsp:spPr>
        <a:xfrm>
          <a:off x="5769590" y="29390"/>
          <a:ext cx="5060997" cy="1238400"/>
        </a:xfrm>
        <a:prstGeom prst="rect">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05816" tIns="174752" rIns="305816" bIns="174752" numCol="1" spcCol="1270" anchor="ctr" anchorCtr="0">
          <a:noAutofit/>
        </a:bodyPr>
        <a:lstStyle/>
        <a:p>
          <a:pPr marL="0" lvl="0" indent="0" algn="ctr" defTabSz="1911350">
            <a:lnSpc>
              <a:spcPct val="90000"/>
            </a:lnSpc>
            <a:spcBef>
              <a:spcPct val="0"/>
            </a:spcBef>
            <a:spcAft>
              <a:spcPct val="35000"/>
            </a:spcAft>
            <a:buNone/>
          </a:pPr>
          <a:r>
            <a:rPr lang="en-US" sz="4300" kern="1200"/>
            <a:t>Page Density</a:t>
          </a:r>
        </a:p>
      </dsp:txBody>
      <dsp:txXfrm>
        <a:off x="5769590" y="29390"/>
        <a:ext cx="5060997" cy="1238400"/>
      </dsp:txXfrm>
    </dsp:sp>
    <dsp:sp modelId="{71EB16E0-3783-4C4E-AB93-D3D3EA20A998}">
      <dsp:nvSpPr>
        <dsp:cNvPr id="0" name=""/>
        <dsp:cNvSpPr/>
      </dsp:nvSpPr>
      <dsp:spPr>
        <a:xfrm>
          <a:off x="5769590" y="1267790"/>
          <a:ext cx="5060997" cy="2301682"/>
        </a:xfrm>
        <a:prstGeom prst="rect">
          <a:avLst/>
        </a:prstGeom>
        <a:solidFill>
          <a:schemeClr val="accent5">
            <a:tint val="40000"/>
            <a:alpha val="90000"/>
            <a:hueOff val="-16106327"/>
            <a:satOff val="2911"/>
            <a:lumOff val="-1019"/>
            <a:alphaOff val="0"/>
          </a:schemeClr>
        </a:solidFill>
        <a:ln w="12700" cap="flat" cmpd="sng" algn="ctr">
          <a:solidFill>
            <a:schemeClr val="accent5">
              <a:tint val="40000"/>
              <a:alpha val="90000"/>
              <a:hueOff val="-16106327"/>
              <a:satOff val="2911"/>
              <a:lumOff val="-10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9362" tIns="229362" rIns="305816" bIns="344043" numCol="1" spcCol="1270" anchor="t" anchorCtr="0">
          <a:noAutofit/>
        </a:bodyPr>
        <a:lstStyle/>
        <a:p>
          <a:pPr marL="285750" lvl="1" indent="-285750" algn="ctr" defTabSz="1911350">
            <a:lnSpc>
              <a:spcPct val="90000"/>
            </a:lnSpc>
            <a:spcBef>
              <a:spcPct val="0"/>
            </a:spcBef>
            <a:spcAft>
              <a:spcPct val="15000"/>
            </a:spcAft>
            <a:buNone/>
          </a:pPr>
          <a:r>
            <a:rPr lang="en-US" sz="4300" kern="1200" dirty="0"/>
            <a:t>How many rows do we have on the page?</a:t>
          </a:r>
        </a:p>
      </dsp:txBody>
      <dsp:txXfrm>
        <a:off x="5769590" y="1267790"/>
        <a:ext cx="5060997" cy="230168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527412-5797-2C40-9221-DD712DF0DCE5}" type="datetimeFigureOut">
              <a:rPr lang="en-US" smtClean="0"/>
              <a:t>9/28/18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C41B91-15B3-FB4F-A333-48838D556514}" type="slidenum">
              <a:rPr lang="en-US" smtClean="0"/>
              <a:t>‹#›</a:t>
            </a:fld>
            <a:endParaRPr lang="en-US"/>
          </a:p>
        </p:txBody>
      </p:sp>
    </p:spTree>
    <p:extLst>
      <p:ext uri="{BB962C8B-B14F-4D97-AF65-F5344CB8AC3E}">
        <p14:creationId xmlns:p14="http://schemas.microsoft.com/office/powerpoint/2010/main" val="482240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altLang="en-US" dirty="0">
              <a:ea typeface="ＭＳ Ｐゴシック" charset="-128"/>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4A80B45-7012-B74A-923D-F2F3E2DC15C7}" type="slidenum">
              <a:rPr lang="en-US" altLang="en-US" sz="1200"/>
              <a:pPr eaLnBrk="1" hangingPunct="1"/>
              <a:t>1</a:t>
            </a:fld>
            <a:endParaRPr lang="en-US" altLang="en-US" sz="1200"/>
          </a:p>
        </p:txBody>
      </p:sp>
    </p:spTree>
    <p:extLst>
      <p:ext uri="{BB962C8B-B14F-4D97-AF65-F5344CB8AC3E}">
        <p14:creationId xmlns:p14="http://schemas.microsoft.com/office/powerpoint/2010/main" val="1418497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The size totals assume that the column is filled to the max.  </a:t>
            </a:r>
          </a:p>
          <a:p>
            <a:r>
              <a:rPr lang="en-US" altLang="en-US">
                <a:ea typeface="ＭＳ Ｐゴシック" charset="-128"/>
              </a:rPr>
              <a:t>Now that we have an understanding on the data types, let</a:t>
            </a:r>
            <a:r>
              <a:rPr lang="ja-JP" altLang="en-US">
                <a:ea typeface="ＭＳ Ｐゴシック" charset="-128"/>
              </a:rPr>
              <a:t>’</a:t>
            </a:r>
            <a:r>
              <a:rPr lang="en-US" altLang="ja-JP">
                <a:ea typeface="ＭＳ Ｐゴシック" charset="-128"/>
              </a:rPr>
              <a:t>s talk about how the data is physically stored.  </a:t>
            </a:r>
          </a:p>
          <a:p>
            <a:endParaRPr lang="en-US" altLang="ja-JP">
              <a:ea typeface="ＭＳ Ｐゴシック" charset="-128"/>
            </a:endParaRPr>
          </a:p>
          <a:p>
            <a:r>
              <a:rPr lang="en-US" altLang="ja-JP">
                <a:ea typeface="ＭＳ Ｐゴシック" charset="-128"/>
              </a:rPr>
              <a:t>Time to show what’s under the hood really…</a:t>
            </a:r>
          </a:p>
          <a:p>
            <a:endParaRPr lang="en-US" altLang="en-US">
              <a:ea typeface="ＭＳ Ｐゴシック" charset="-128"/>
            </a:endParaRP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E4F5377-16E6-E54D-9EFA-6A0AE49CF25D}" type="slidenum">
              <a:rPr lang="en-US" altLang="en-US" sz="1200"/>
              <a:pPr eaLnBrk="1" hangingPunct="1"/>
              <a:t>14</a:t>
            </a:fld>
            <a:endParaRPr lang="en-US" altLang="en-US" sz="1200"/>
          </a:p>
        </p:txBody>
      </p:sp>
    </p:spTree>
    <p:extLst>
      <p:ext uri="{BB962C8B-B14F-4D97-AF65-F5344CB8AC3E}">
        <p14:creationId xmlns:p14="http://schemas.microsoft.com/office/powerpoint/2010/main" val="2395215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15</a:t>
            </a:fld>
            <a:endParaRPr lang="en-US" altLang="en-US" sz="1200"/>
          </a:p>
        </p:txBody>
      </p:sp>
    </p:spTree>
    <p:extLst>
      <p:ext uri="{BB962C8B-B14F-4D97-AF65-F5344CB8AC3E}">
        <p14:creationId xmlns:p14="http://schemas.microsoft.com/office/powerpoint/2010/main" val="687440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16</a:t>
            </a:fld>
            <a:endParaRPr lang="en-US" altLang="en-US" sz="1200"/>
          </a:p>
        </p:txBody>
      </p:sp>
    </p:spTree>
    <p:extLst>
      <p:ext uri="{BB962C8B-B14F-4D97-AF65-F5344CB8AC3E}">
        <p14:creationId xmlns:p14="http://schemas.microsoft.com/office/powerpoint/2010/main" val="715896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17</a:t>
            </a:fld>
            <a:endParaRPr lang="en-US" altLang="en-US" sz="1200"/>
          </a:p>
        </p:txBody>
      </p:sp>
    </p:spTree>
    <p:extLst>
      <p:ext uri="{BB962C8B-B14F-4D97-AF65-F5344CB8AC3E}">
        <p14:creationId xmlns:p14="http://schemas.microsoft.com/office/powerpoint/2010/main" val="2482903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18</a:t>
            </a:fld>
            <a:endParaRPr lang="en-US" altLang="en-US" sz="1200"/>
          </a:p>
        </p:txBody>
      </p:sp>
    </p:spTree>
    <p:extLst>
      <p:ext uri="{BB962C8B-B14F-4D97-AF65-F5344CB8AC3E}">
        <p14:creationId xmlns:p14="http://schemas.microsoft.com/office/powerpoint/2010/main" val="1901224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19</a:t>
            </a:fld>
            <a:endParaRPr lang="en-US" altLang="en-US" sz="1200"/>
          </a:p>
        </p:txBody>
      </p:sp>
    </p:spTree>
    <p:extLst>
      <p:ext uri="{BB962C8B-B14F-4D97-AF65-F5344CB8AC3E}">
        <p14:creationId xmlns:p14="http://schemas.microsoft.com/office/powerpoint/2010/main" val="1099753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20</a:t>
            </a:fld>
            <a:endParaRPr lang="en-US" altLang="en-US" sz="1200"/>
          </a:p>
        </p:txBody>
      </p:sp>
    </p:spTree>
    <p:extLst>
      <p:ext uri="{BB962C8B-B14F-4D97-AF65-F5344CB8AC3E}">
        <p14:creationId xmlns:p14="http://schemas.microsoft.com/office/powerpoint/2010/main" val="339283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21</a:t>
            </a:fld>
            <a:endParaRPr lang="en-US" altLang="en-US" sz="1200"/>
          </a:p>
        </p:txBody>
      </p:sp>
    </p:spTree>
    <p:extLst>
      <p:ext uri="{BB962C8B-B14F-4D97-AF65-F5344CB8AC3E}">
        <p14:creationId xmlns:p14="http://schemas.microsoft.com/office/powerpoint/2010/main" val="635741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22</a:t>
            </a:fld>
            <a:endParaRPr lang="en-US" altLang="en-US" sz="1200"/>
          </a:p>
        </p:txBody>
      </p:sp>
    </p:spTree>
    <p:extLst>
      <p:ext uri="{BB962C8B-B14F-4D97-AF65-F5344CB8AC3E}">
        <p14:creationId xmlns:p14="http://schemas.microsoft.com/office/powerpoint/2010/main" val="2762426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23</a:t>
            </a:fld>
            <a:endParaRPr lang="en-US" altLang="en-US" sz="1200"/>
          </a:p>
        </p:txBody>
      </p:sp>
    </p:spTree>
    <p:extLst>
      <p:ext uri="{BB962C8B-B14F-4D97-AF65-F5344CB8AC3E}">
        <p14:creationId xmlns:p14="http://schemas.microsoft.com/office/powerpoint/2010/main" val="3499840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01242C-6FB6-4944-8FCE-9445EAE9B423}" type="slidenum">
              <a:rPr lang="en-US" altLang="en-US" sz="1200"/>
              <a:pPr eaLnBrk="1" hangingPunct="1"/>
              <a:t>4</a:t>
            </a:fld>
            <a:endParaRPr lang="en-US" altLang="en-US" sz="1200"/>
          </a:p>
        </p:txBody>
      </p:sp>
    </p:spTree>
    <p:extLst>
      <p:ext uri="{BB962C8B-B14F-4D97-AF65-F5344CB8AC3E}">
        <p14:creationId xmlns:p14="http://schemas.microsoft.com/office/powerpoint/2010/main" val="4111821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24</a:t>
            </a:fld>
            <a:endParaRPr lang="en-US" altLang="en-US" sz="1200"/>
          </a:p>
        </p:txBody>
      </p:sp>
    </p:spTree>
    <p:extLst>
      <p:ext uri="{BB962C8B-B14F-4D97-AF65-F5344CB8AC3E}">
        <p14:creationId xmlns:p14="http://schemas.microsoft.com/office/powerpoint/2010/main" val="2146644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know how the row is structured, let</a:t>
            </a:r>
            <a:r>
              <a:rPr lang="ja-JP" altLang="en-US">
                <a:ea typeface="ＭＳ Ｐゴシック" charset="-128"/>
              </a:rPr>
              <a:t>’</a:t>
            </a:r>
            <a:r>
              <a:rPr lang="en-US" altLang="ja-JP">
                <a:ea typeface="ＭＳ Ｐゴシック" charset="-128"/>
              </a:rPr>
              <a:t>s calculate the total size of a single row.  The size calculate assumes that we are filling the varchar to the maximum.  </a:t>
            </a:r>
          </a:p>
          <a:p>
            <a:endParaRPr lang="en-US" altLang="en-US">
              <a:ea typeface="ＭＳ Ｐゴシック" charset="-128"/>
            </a:endParaRPr>
          </a:p>
          <a:p>
            <a:r>
              <a:rPr lang="en-US" altLang="en-US">
                <a:ea typeface="ＭＳ Ｐゴシック" charset="-128"/>
              </a:rPr>
              <a:t>TK – personal preference but I hate it when code isn</a:t>
            </a:r>
            <a:r>
              <a:rPr lang="ja-JP" altLang="en-US">
                <a:ea typeface="ＭＳ Ｐゴシック" charset="-128"/>
              </a:rPr>
              <a:t>’</a:t>
            </a:r>
            <a:r>
              <a:rPr lang="en-US" altLang="ja-JP">
                <a:ea typeface="ＭＳ Ｐゴシック" charset="-128"/>
              </a:rPr>
              <a:t>t colored and looks like code.  Although, no bullet point on the code</a:t>
            </a:r>
            <a:endParaRPr lang="en-US" altLang="en-US">
              <a:ea typeface="ＭＳ Ｐゴシック" charset="-128"/>
            </a:endParaRP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0679E60-0439-AA45-9663-0180B711FFE4}" type="slidenum">
              <a:rPr lang="en-US" altLang="en-US" sz="1200"/>
              <a:pPr eaLnBrk="1" hangingPunct="1"/>
              <a:t>25</a:t>
            </a:fld>
            <a:endParaRPr lang="en-US" altLang="en-US" sz="1200"/>
          </a:p>
        </p:txBody>
      </p:sp>
    </p:spTree>
    <p:extLst>
      <p:ext uri="{BB962C8B-B14F-4D97-AF65-F5344CB8AC3E}">
        <p14:creationId xmlns:p14="http://schemas.microsoft.com/office/powerpoint/2010/main" val="112912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have an understanding on how records are structured, let</a:t>
            </a:r>
            <a:r>
              <a:rPr lang="ja-JP" altLang="en-US">
                <a:ea typeface="ＭＳ Ｐゴシック" charset="-128"/>
              </a:rPr>
              <a:t>’</a:t>
            </a:r>
            <a:r>
              <a:rPr lang="en-US" altLang="ja-JP">
                <a:ea typeface="ＭＳ Ｐゴシック" charset="-128"/>
              </a:rPr>
              <a:t>s take a look at what holds the records for us!  Pages!</a:t>
            </a:r>
            <a:endParaRPr lang="en-US" altLang="en-US">
              <a:ea typeface="ＭＳ Ｐゴシック" charset="-128"/>
            </a:endParaRP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4F6758E-57DB-C74E-9C07-98B8A80ABAA8}" type="slidenum">
              <a:rPr lang="en-US" altLang="en-US" sz="1200"/>
              <a:pPr eaLnBrk="1" hangingPunct="1"/>
              <a:t>26</a:t>
            </a:fld>
            <a:endParaRPr lang="en-US" altLang="en-US" sz="1200"/>
          </a:p>
        </p:txBody>
      </p:sp>
    </p:spTree>
    <p:extLst>
      <p:ext uri="{BB962C8B-B14F-4D97-AF65-F5344CB8AC3E}">
        <p14:creationId xmlns:p14="http://schemas.microsoft.com/office/powerpoint/2010/main" val="1134852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have an understanding on how records are structured, let</a:t>
            </a:r>
            <a:r>
              <a:rPr lang="ja-JP" altLang="en-US">
                <a:ea typeface="ＭＳ Ｐゴシック" charset="-128"/>
              </a:rPr>
              <a:t>’</a:t>
            </a:r>
            <a:r>
              <a:rPr lang="en-US" altLang="ja-JP">
                <a:ea typeface="ＭＳ Ｐゴシック" charset="-128"/>
              </a:rPr>
              <a:t>s take a look at what holds the records for us!  Pages!</a:t>
            </a:r>
            <a:endParaRPr lang="en-US" altLang="en-US">
              <a:ea typeface="ＭＳ Ｐゴシック" charset="-128"/>
            </a:endParaRP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4F6758E-57DB-C74E-9C07-98B8A80ABAA8}" type="slidenum">
              <a:rPr lang="en-US" altLang="en-US" sz="1200"/>
              <a:pPr eaLnBrk="1" hangingPunct="1"/>
              <a:t>27</a:t>
            </a:fld>
            <a:endParaRPr lang="en-US" altLang="en-US" sz="1200"/>
          </a:p>
        </p:txBody>
      </p:sp>
    </p:spTree>
    <p:extLst>
      <p:ext uri="{BB962C8B-B14F-4D97-AF65-F5344CB8AC3E}">
        <p14:creationId xmlns:p14="http://schemas.microsoft.com/office/powerpoint/2010/main" val="397416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 know how you are making this flow and it makes sense. If you want to trim the last 4 slides down for time consolidation though, you could lead with just this one and kill the other 3.  I see both sides though.  You have impact by flowing the areas in at a time so that is only a time and deck consolidation method. Making this automated would save you time too</a:t>
            </a: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4AF1A97-5701-0E4F-9C49-A2FC5A86EACD}" type="slidenum">
              <a:rPr lang="en-US" altLang="en-US" sz="1200"/>
              <a:pPr eaLnBrk="1" hangingPunct="1"/>
              <a:t>29</a:t>
            </a:fld>
            <a:endParaRPr lang="en-US" altLang="en-US" sz="1200"/>
          </a:p>
        </p:txBody>
      </p:sp>
    </p:spTree>
    <p:extLst>
      <p:ext uri="{BB962C8B-B14F-4D97-AF65-F5344CB8AC3E}">
        <p14:creationId xmlns:p14="http://schemas.microsoft.com/office/powerpoint/2010/main" val="415326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 know how you are making this flow and it makes sense. If you want to trim the last 4 slides down for time consolidation though, you could lead with just this one and kill the other 3.  I see both sides though.  You have impact by flowing the areas in at a time so that is only a time and deck consolidation method. Making this automated would save you time too</a:t>
            </a: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4AF1A97-5701-0E4F-9C49-A2FC5A86EACD}" type="slidenum">
              <a:rPr lang="en-US" altLang="en-US" sz="1200"/>
              <a:pPr eaLnBrk="1" hangingPunct="1"/>
              <a:t>30</a:t>
            </a:fld>
            <a:endParaRPr lang="en-US" altLang="en-US" sz="1200"/>
          </a:p>
        </p:txBody>
      </p:sp>
    </p:spTree>
    <p:extLst>
      <p:ext uri="{BB962C8B-B14F-4D97-AF65-F5344CB8AC3E}">
        <p14:creationId xmlns:p14="http://schemas.microsoft.com/office/powerpoint/2010/main" val="414380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Looks at the header of the page</a:t>
            </a:r>
          </a:p>
          <a:p>
            <a:endParaRPr lang="en-US" altLang="en-US">
              <a:ea typeface="ＭＳ Ｐゴシック" charset="-128"/>
            </a:endParaRPr>
          </a:p>
        </p:txBody>
      </p:sp>
      <p:sp>
        <p:nvSpPr>
          <p:cNvPr id="737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E4C09D3-D981-D244-9866-0250518CA0A9}" type="slidenum">
              <a:rPr lang="en-US" altLang="en-US" sz="1200"/>
              <a:pPr eaLnBrk="1" hangingPunct="1"/>
              <a:t>31</a:t>
            </a:fld>
            <a:endParaRPr lang="en-US" altLang="en-US" sz="1200"/>
          </a:p>
        </p:txBody>
      </p:sp>
    </p:spTree>
    <p:extLst>
      <p:ext uri="{BB962C8B-B14F-4D97-AF65-F5344CB8AC3E}">
        <p14:creationId xmlns:p14="http://schemas.microsoft.com/office/powerpoint/2010/main" val="658326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78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1 - Data page</a:t>
            </a:r>
          </a:p>
          <a:p>
            <a:r>
              <a:rPr lang="en-US" altLang="en-US">
                <a:ea typeface="ＭＳ Ｐゴシック" charset="-128"/>
              </a:rPr>
              <a:t>2 - Index page</a:t>
            </a:r>
          </a:p>
          <a:p>
            <a:r>
              <a:rPr lang="en-US" altLang="en-US">
                <a:ea typeface="ＭＳ Ｐゴシック" charset="-128"/>
              </a:rPr>
              <a:t>3/4 - Text pages</a:t>
            </a:r>
          </a:p>
          <a:p>
            <a:r>
              <a:rPr lang="en-US" altLang="en-US">
                <a:ea typeface="ＭＳ Ｐゴシック" charset="-128"/>
              </a:rPr>
              <a:t>8 - GAM page</a:t>
            </a:r>
          </a:p>
          <a:p>
            <a:r>
              <a:rPr lang="en-US" altLang="en-US">
                <a:ea typeface="ＭＳ Ｐゴシック" charset="-128"/>
              </a:rPr>
              <a:t>9 - SGAM page</a:t>
            </a:r>
          </a:p>
          <a:p>
            <a:r>
              <a:rPr lang="en-US" altLang="en-US">
                <a:ea typeface="ＭＳ Ｐゴシック" charset="-128"/>
              </a:rPr>
              <a:t>10 - IAM page</a:t>
            </a:r>
          </a:p>
          <a:p>
            <a:r>
              <a:rPr lang="en-US" altLang="en-US">
                <a:ea typeface="ＭＳ Ｐゴシック" charset="-128"/>
              </a:rPr>
              <a:t>11 - PFS page</a:t>
            </a:r>
          </a:p>
        </p:txBody>
      </p:sp>
      <p:sp>
        <p:nvSpPr>
          <p:cNvPr id="778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0F1E59D-32BF-7E4A-BA01-4BC04EA840ED}" type="slidenum">
              <a:rPr lang="en-US" altLang="en-US" sz="1200"/>
              <a:pPr eaLnBrk="1" hangingPunct="1"/>
              <a:t>32</a:t>
            </a:fld>
            <a:endParaRPr lang="en-US" altLang="en-US" sz="1200"/>
          </a:p>
        </p:txBody>
      </p:sp>
    </p:spTree>
    <p:extLst>
      <p:ext uri="{BB962C8B-B14F-4D97-AF65-F5344CB8AC3E}">
        <p14:creationId xmlns:p14="http://schemas.microsoft.com/office/powerpoint/2010/main" val="117569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98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ea typeface="ＭＳ Ｐゴシック" charset="-128"/>
              </a:rPr>
              <a:t>Mention off-row storage.  Yup, you’re right,  you CAN store more than 8060 per row, but SQL Server has to shove the contents of the columns to row-overflow data IF the total combine length of all of the columns is greater than 8060 bytes.  Only variable length data will be stored off row. The off-row storage requires an additional 24 byte record. </a:t>
            </a:r>
          </a:p>
        </p:txBody>
      </p:sp>
      <p:sp>
        <p:nvSpPr>
          <p:cNvPr id="798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D9A4F61-404B-554F-AF17-B4E03D999CAF}" type="slidenum">
              <a:rPr lang="en-US" altLang="en-US" sz="1200"/>
              <a:pPr eaLnBrk="1" hangingPunct="1"/>
              <a:t>33</a:t>
            </a:fld>
            <a:endParaRPr lang="en-US" altLang="en-US" sz="1200"/>
          </a:p>
        </p:txBody>
      </p:sp>
    </p:spTree>
    <p:extLst>
      <p:ext uri="{BB962C8B-B14F-4D97-AF65-F5344CB8AC3E}">
        <p14:creationId xmlns:p14="http://schemas.microsoft.com/office/powerpoint/2010/main" val="379298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 know how you are making this flow and it makes sense. If you want to trim the last 4 slides down for time consolidation though, you could lead with just this one and kill the other 3.  I see both sides though.  You have impact by flowing the areas in at a time so that is only a time and deck consolidation method. Making this automated would save you time too</a:t>
            </a: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4AF1A97-5701-0E4F-9C49-A2FC5A86EACD}" type="slidenum">
              <a:rPr lang="en-US" altLang="en-US" sz="1200"/>
              <a:pPr eaLnBrk="1" hangingPunct="1"/>
              <a:t>34</a:t>
            </a:fld>
            <a:endParaRPr lang="en-US" altLang="en-US" sz="1200"/>
          </a:p>
        </p:txBody>
      </p:sp>
    </p:spTree>
    <p:extLst>
      <p:ext uri="{BB962C8B-B14F-4D97-AF65-F5344CB8AC3E}">
        <p14:creationId xmlns:p14="http://schemas.microsoft.com/office/powerpoint/2010/main" val="1265974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01242C-6FB6-4944-8FCE-9445EAE9B423}" type="slidenum">
              <a:rPr lang="en-US" altLang="en-US" sz="1200"/>
              <a:pPr eaLnBrk="1" hangingPunct="1"/>
              <a:t>5</a:t>
            </a:fld>
            <a:endParaRPr lang="en-US" altLang="en-US" sz="1200"/>
          </a:p>
        </p:txBody>
      </p:sp>
    </p:spTree>
    <p:extLst>
      <p:ext uri="{BB962C8B-B14F-4D97-AF65-F5344CB8AC3E}">
        <p14:creationId xmlns:p14="http://schemas.microsoft.com/office/powerpoint/2010/main" val="3988692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Paul Randal recently showed a method of copying the page header for the boot page from another backup copy. </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3B79B6A-3617-4445-B9A2-823486F391F9}" type="slidenum">
              <a:rPr lang="en-US" altLang="en-US" sz="1200"/>
              <a:pPr eaLnBrk="1" hangingPunct="1"/>
              <a:t>35</a:t>
            </a:fld>
            <a:endParaRPr lang="en-US" altLang="en-US" sz="1200"/>
          </a:p>
        </p:txBody>
      </p:sp>
    </p:spTree>
    <p:extLst>
      <p:ext uri="{BB962C8B-B14F-4D97-AF65-F5344CB8AC3E}">
        <p14:creationId xmlns:p14="http://schemas.microsoft.com/office/powerpoint/2010/main" val="2935654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60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Trace Flag 1118</a:t>
            </a:r>
          </a:p>
        </p:txBody>
      </p:sp>
      <p:sp>
        <p:nvSpPr>
          <p:cNvPr id="860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96B1C5F-ADD2-EB4A-98CF-BA6CDE0E2305}" type="slidenum">
              <a:rPr lang="en-US" altLang="en-US" sz="1200"/>
              <a:pPr eaLnBrk="1" hangingPunct="1"/>
              <a:t>37</a:t>
            </a:fld>
            <a:endParaRPr lang="en-US" altLang="en-US" sz="1200"/>
          </a:p>
        </p:txBody>
      </p:sp>
    </p:spTree>
    <p:extLst>
      <p:ext uri="{BB962C8B-B14F-4D97-AF65-F5344CB8AC3E}">
        <p14:creationId xmlns:p14="http://schemas.microsoft.com/office/powerpoint/2010/main" val="4122166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Show the code here</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B0A8C03-2F32-8044-88E1-7DE56D83D139}" type="slidenum">
              <a:rPr lang="en-US" altLang="en-US" sz="1200"/>
              <a:pPr eaLnBrk="1" hangingPunct="1"/>
              <a:t>38</a:t>
            </a:fld>
            <a:endParaRPr lang="en-US" altLang="en-US" sz="1200"/>
          </a:p>
        </p:txBody>
      </p:sp>
    </p:spTree>
    <p:extLst>
      <p:ext uri="{BB962C8B-B14F-4D97-AF65-F5344CB8AC3E}">
        <p14:creationId xmlns:p14="http://schemas.microsoft.com/office/powerpoint/2010/main" val="5180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Show the code here</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B0A8C03-2F32-8044-88E1-7DE56D83D139}" type="slidenum">
              <a:rPr lang="en-US" altLang="en-US" sz="1200"/>
              <a:pPr eaLnBrk="1" hangingPunct="1"/>
              <a:t>39</a:t>
            </a:fld>
            <a:endParaRPr lang="en-US" altLang="en-US" sz="1200"/>
          </a:p>
        </p:txBody>
      </p:sp>
    </p:spTree>
    <p:extLst>
      <p:ext uri="{BB962C8B-B14F-4D97-AF65-F5344CB8AC3E}">
        <p14:creationId xmlns:p14="http://schemas.microsoft.com/office/powerpoint/2010/main" val="3754551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TK - Now, run this again but a different one than the demo you just did when you first mentioned DBCC IND - Make sure you use the right wording for AdventureWorks.  AdventureWorks2012 and so on.  </a:t>
            </a: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EBEB86B-6ECA-AA40-9021-14FB0D29A5D1}" type="slidenum">
              <a:rPr lang="en-US" altLang="en-US" sz="1200"/>
              <a:pPr eaLnBrk="1" hangingPunct="1"/>
              <a:t>40</a:t>
            </a:fld>
            <a:endParaRPr lang="en-US" altLang="en-US" sz="1200"/>
          </a:p>
        </p:txBody>
      </p:sp>
    </p:spTree>
    <p:extLst>
      <p:ext uri="{BB962C8B-B14F-4D97-AF65-F5344CB8AC3E}">
        <p14:creationId xmlns:p14="http://schemas.microsoft.com/office/powerpoint/2010/main" val="2552864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TK – again, run it and watch that AW name</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7C1B949-0737-6945-AB57-713E62EF2973}" type="slidenum">
              <a:rPr lang="en-US" altLang="en-US" sz="1200"/>
              <a:pPr eaLnBrk="1" hangingPunct="1"/>
              <a:t>41</a:t>
            </a:fld>
            <a:endParaRPr lang="en-US" altLang="en-US" sz="1200"/>
          </a:p>
        </p:txBody>
      </p:sp>
    </p:spTree>
    <p:extLst>
      <p:ext uri="{BB962C8B-B14F-4D97-AF65-F5344CB8AC3E}">
        <p14:creationId xmlns:p14="http://schemas.microsoft.com/office/powerpoint/2010/main" val="1931954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TK – again, run it and watch that AW name</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7C1B949-0737-6945-AB57-713E62EF2973}" type="slidenum">
              <a:rPr lang="en-US" altLang="en-US" sz="1200"/>
              <a:pPr eaLnBrk="1" hangingPunct="1"/>
              <a:t>42</a:t>
            </a:fld>
            <a:endParaRPr lang="en-US" altLang="en-US" sz="1200"/>
          </a:p>
        </p:txBody>
      </p:sp>
    </p:spTree>
    <p:extLst>
      <p:ext uri="{BB962C8B-B14F-4D97-AF65-F5344CB8AC3E}">
        <p14:creationId xmlns:p14="http://schemas.microsoft.com/office/powerpoint/2010/main" val="1853013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003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DEMO</a:t>
            </a:r>
          </a:p>
        </p:txBody>
      </p:sp>
      <p:sp>
        <p:nvSpPr>
          <p:cNvPr id="1003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1EBEDBF-6462-424D-973E-7D7EAF54C7F0}" type="slidenum">
              <a:rPr lang="en-US" altLang="en-US" sz="1200"/>
              <a:pPr eaLnBrk="1" hangingPunct="1"/>
              <a:t>43</a:t>
            </a:fld>
            <a:endParaRPr lang="en-US" altLang="en-US" sz="1200"/>
          </a:p>
        </p:txBody>
      </p:sp>
    </p:spTree>
    <p:extLst>
      <p:ext uri="{BB962C8B-B14F-4D97-AF65-F5344CB8AC3E}">
        <p14:creationId xmlns:p14="http://schemas.microsoft.com/office/powerpoint/2010/main" val="2834672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044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DEMO time!!</a:t>
            </a:r>
          </a:p>
        </p:txBody>
      </p:sp>
      <p:sp>
        <p:nvSpPr>
          <p:cNvPr id="1044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EF60B16-0D53-4C42-B5B9-A3D465C24F5A}" type="slidenum">
              <a:rPr lang="en-US" altLang="en-US" sz="1200"/>
              <a:pPr eaLnBrk="1" hangingPunct="1"/>
              <a:t>46</a:t>
            </a:fld>
            <a:endParaRPr lang="en-US" altLang="en-US" sz="1200"/>
          </a:p>
        </p:txBody>
      </p:sp>
    </p:spTree>
    <p:extLst>
      <p:ext uri="{BB962C8B-B14F-4D97-AF65-F5344CB8AC3E}">
        <p14:creationId xmlns:p14="http://schemas.microsoft.com/office/powerpoint/2010/main" val="3693121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064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have an understanding on how records are structured, let</a:t>
            </a:r>
            <a:r>
              <a:rPr lang="ja-JP" altLang="en-US">
                <a:ea typeface="ＭＳ Ｐゴシック" charset="-128"/>
              </a:rPr>
              <a:t>’</a:t>
            </a:r>
            <a:r>
              <a:rPr lang="en-US" altLang="ja-JP">
                <a:ea typeface="ＭＳ Ｐゴシック" charset="-128"/>
              </a:rPr>
              <a:t>s take a look at what holds the records for us!  Pages!</a:t>
            </a:r>
            <a:endParaRPr lang="en-US" altLang="en-US">
              <a:ea typeface="ＭＳ Ｐゴシック" charset="-128"/>
            </a:endParaRPr>
          </a:p>
        </p:txBody>
      </p:sp>
      <p:sp>
        <p:nvSpPr>
          <p:cNvPr id="1064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CEE0577-DBAD-7F48-B20D-D3A7CBF1DC11}" type="slidenum">
              <a:rPr lang="en-US" altLang="en-US" sz="1200"/>
              <a:pPr eaLnBrk="1" hangingPunct="1"/>
              <a:t>47</a:t>
            </a:fld>
            <a:endParaRPr lang="en-US" altLang="en-US" sz="1200"/>
          </a:p>
        </p:txBody>
      </p:sp>
    </p:spTree>
    <p:extLst>
      <p:ext uri="{BB962C8B-B14F-4D97-AF65-F5344CB8AC3E}">
        <p14:creationId xmlns:p14="http://schemas.microsoft.com/office/powerpoint/2010/main" val="925377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6339ABE-CDED-4C43-B41E-5E8F8341D21A}" type="slidenum">
              <a:rPr lang="en-US" altLang="en-US" sz="1200"/>
              <a:pPr eaLnBrk="1" hangingPunct="1"/>
              <a:t>6</a:t>
            </a:fld>
            <a:endParaRPr lang="en-US" altLang="en-US" sz="1200"/>
          </a:p>
        </p:txBody>
      </p:sp>
    </p:spTree>
    <p:extLst>
      <p:ext uri="{BB962C8B-B14F-4D97-AF65-F5344CB8AC3E}">
        <p14:creationId xmlns:p14="http://schemas.microsoft.com/office/powerpoint/2010/main" val="1504503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know how the row is structured, let</a:t>
            </a:r>
            <a:r>
              <a:rPr lang="ja-JP" altLang="en-US">
                <a:ea typeface="ＭＳ Ｐゴシック" charset="-128"/>
              </a:rPr>
              <a:t>’</a:t>
            </a:r>
            <a:r>
              <a:rPr lang="en-US" altLang="ja-JP">
                <a:ea typeface="ＭＳ Ｐゴシック" charset="-128"/>
              </a:rPr>
              <a:t>s calculate the total size of a single row.  The size calculate assumes that we are filling the varchar to the maximum.  </a:t>
            </a:r>
          </a:p>
          <a:p>
            <a:endParaRPr lang="en-US" altLang="en-US">
              <a:ea typeface="ＭＳ Ｐゴシック" charset="-128"/>
            </a:endParaRPr>
          </a:p>
          <a:p>
            <a:r>
              <a:rPr lang="en-US" altLang="en-US">
                <a:ea typeface="ＭＳ Ｐゴシック" charset="-128"/>
              </a:rPr>
              <a:t>TK – personal preference but I hate it when code isn</a:t>
            </a:r>
            <a:r>
              <a:rPr lang="ja-JP" altLang="en-US">
                <a:ea typeface="ＭＳ Ｐゴシック" charset="-128"/>
              </a:rPr>
              <a:t>’</a:t>
            </a:r>
            <a:r>
              <a:rPr lang="en-US" altLang="ja-JP">
                <a:ea typeface="ＭＳ Ｐゴシック" charset="-128"/>
              </a:rPr>
              <a:t>t colored and looks like code.  Although, no bullet point on the code</a:t>
            </a:r>
            <a:endParaRPr lang="en-US" altLang="en-US">
              <a:ea typeface="ＭＳ Ｐゴシック" charset="-128"/>
            </a:endParaRP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0679E60-0439-AA45-9663-0180B711FFE4}" type="slidenum">
              <a:rPr lang="en-US" altLang="en-US" sz="1200"/>
              <a:pPr eaLnBrk="1" hangingPunct="1"/>
              <a:t>48</a:t>
            </a:fld>
            <a:endParaRPr lang="en-US" altLang="en-US" sz="1200"/>
          </a:p>
        </p:txBody>
      </p:sp>
    </p:spTree>
    <p:extLst>
      <p:ext uri="{BB962C8B-B14F-4D97-AF65-F5344CB8AC3E}">
        <p14:creationId xmlns:p14="http://schemas.microsoft.com/office/powerpoint/2010/main" val="5077030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05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that we understand how data is stored, if we plan our structures accordingly, we</a:t>
            </a:r>
            <a:r>
              <a:rPr lang="ja-JP" altLang="en-US">
                <a:ea typeface="ＭＳ Ｐゴシック" charset="-128"/>
              </a:rPr>
              <a:t>’</a:t>
            </a:r>
            <a:r>
              <a:rPr lang="en-US" altLang="ja-JP">
                <a:ea typeface="ＭＳ Ｐゴシック" charset="-128"/>
              </a:rPr>
              <a:t>ll save space on the row, thus saving space on the page and helping SQL Server find the data faster!!</a:t>
            </a:r>
            <a:endParaRPr lang="en-US" altLang="en-US">
              <a:ea typeface="ＭＳ Ｐゴシック" charset="-128"/>
            </a:endParaRPr>
          </a:p>
        </p:txBody>
      </p:sp>
      <p:sp>
        <p:nvSpPr>
          <p:cNvPr id="1105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769A2D8-455E-3340-A378-092CBF313323}" type="slidenum">
              <a:rPr lang="en-US" altLang="en-US" sz="1200"/>
              <a:pPr eaLnBrk="1" hangingPunct="1"/>
              <a:t>49</a:t>
            </a:fld>
            <a:endParaRPr lang="en-US" altLang="en-US" sz="1200"/>
          </a:p>
        </p:txBody>
      </p:sp>
    </p:spTree>
    <p:extLst>
      <p:ext uri="{BB962C8B-B14F-4D97-AF65-F5344CB8AC3E}">
        <p14:creationId xmlns:p14="http://schemas.microsoft.com/office/powerpoint/2010/main" val="356005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26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If you have good understanding of internals, you’ll build better databases, if you build better databases, your sql server will respond better.  If your sql server responds better you’ll have happy users.  </a:t>
            </a:r>
          </a:p>
        </p:txBody>
      </p:sp>
      <p:sp>
        <p:nvSpPr>
          <p:cNvPr id="1126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24A05E-52B4-DD4B-A544-6B64B0D5CEA4}" type="slidenum">
              <a:rPr lang="en-US" altLang="en-US" sz="1200"/>
              <a:pPr eaLnBrk="1" hangingPunct="1"/>
              <a:t>50</a:t>
            </a:fld>
            <a:endParaRPr lang="en-US" altLang="en-US" sz="1200"/>
          </a:p>
        </p:txBody>
      </p:sp>
    </p:spTree>
    <p:extLst>
      <p:ext uri="{BB962C8B-B14F-4D97-AF65-F5344CB8AC3E}">
        <p14:creationId xmlns:p14="http://schemas.microsoft.com/office/powerpoint/2010/main" val="1130018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2D6AE2C-D513-BC43-A53C-6C987A9F4A3F}" type="slidenum">
              <a:rPr lang="en-US" altLang="en-US" sz="1200"/>
              <a:pPr eaLnBrk="1" hangingPunct="1"/>
              <a:t>52</a:t>
            </a:fld>
            <a:endParaRPr lang="en-US" altLang="en-US" sz="1200"/>
          </a:p>
        </p:txBody>
      </p:sp>
    </p:spTree>
    <p:extLst>
      <p:ext uri="{BB962C8B-B14F-4D97-AF65-F5344CB8AC3E}">
        <p14:creationId xmlns:p14="http://schemas.microsoft.com/office/powerpoint/2010/main" val="362142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Not designing the proper foundation can lead to issues down the road when the database is in full swing.  We should study the internals so that our foundation is as strong as it can be. </a:t>
            </a: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97BAC5-816E-4B4E-9AFB-5C79BA10A786}" type="slidenum">
              <a:rPr lang="en-US" altLang="en-US" sz="1200"/>
              <a:pPr eaLnBrk="1" hangingPunct="1"/>
              <a:t>7</a:t>
            </a:fld>
            <a:endParaRPr lang="en-US" altLang="en-US" sz="1200"/>
          </a:p>
        </p:txBody>
      </p:sp>
    </p:spTree>
    <p:extLst>
      <p:ext uri="{BB962C8B-B14F-4D97-AF65-F5344CB8AC3E}">
        <p14:creationId xmlns:p14="http://schemas.microsoft.com/office/powerpoint/2010/main" val="2198170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Examples of “bad” foundations. </a:t>
            </a: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3B48B87-7E9E-0343-896C-0D214418EA29}" type="slidenum">
              <a:rPr lang="en-US" altLang="en-US" sz="1200"/>
              <a:pPr eaLnBrk="1" hangingPunct="1"/>
              <a:t>8</a:t>
            </a:fld>
            <a:endParaRPr lang="en-US" altLang="en-US" sz="1200"/>
          </a:p>
        </p:txBody>
      </p:sp>
    </p:spTree>
    <p:extLst>
      <p:ext uri="{BB962C8B-B14F-4D97-AF65-F5344CB8AC3E}">
        <p14:creationId xmlns:p14="http://schemas.microsoft.com/office/powerpoint/2010/main" val="1882904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For the purposes of this presentation we will talk about data records</a:t>
            </a: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44E6DDC-686A-764E-B850-140109FD52C4}" type="slidenum">
              <a:rPr lang="en-US" altLang="en-US" sz="1200"/>
              <a:pPr eaLnBrk="1" hangingPunct="1"/>
              <a:t>11</a:t>
            </a:fld>
            <a:endParaRPr lang="en-US" altLang="en-US" sz="1200"/>
          </a:p>
        </p:txBody>
      </p:sp>
    </p:spTree>
    <p:extLst>
      <p:ext uri="{BB962C8B-B14F-4D97-AF65-F5344CB8AC3E}">
        <p14:creationId xmlns:p14="http://schemas.microsoft.com/office/powerpoint/2010/main" val="1856531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In order to talk about how things work, let’s review just a little!</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AF74388-88C0-8842-BE1D-05B0134FB172}" type="slidenum">
              <a:rPr lang="en-US" altLang="en-US" sz="1200"/>
              <a:pPr eaLnBrk="1" hangingPunct="1"/>
              <a:t>12</a:t>
            </a:fld>
            <a:endParaRPr lang="en-US" altLang="en-US" sz="1200"/>
          </a:p>
        </p:txBody>
      </p:sp>
    </p:spTree>
    <p:extLst>
      <p:ext uri="{BB962C8B-B14F-4D97-AF65-F5344CB8AC3E}">
        <p14:creationId xmlns:p14="http://schemas.microsoft.com/office/powerpoint/2010/main" val="2847650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Just as a refresher on the two types of data, fixed &amp; variable.</a:t>
            </a: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61D14EA-6A13-F341-81A8-8980540259FB}" type="slidenum">
              <a:rPr lang="en-US" altLang="en-US" sz="1200"/>
              <a:pPr eaLnBrk="1" hangingPunct="1"/>
              <a:t>13</a:t>
            </a:fld>
            <a:endParaRPr lang="en-US" altLang="en-US" sz="1200"/>
          </a:p>
        </p:txBody>
      </p:sp>
    </p:spTree>
    <p:extLst>
      <p:ext uri="{BB962C8B-B14F-4D97-AF65-F5344CB8AC3E}">
        <p14:creationId xmlns:p14="http://schemas.microsoft.com/office/powerpoint/2010/main" val="8657486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1C66FC-36F2-DA44-9374-AA4287C39689}"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84764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28190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39107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71294001-4B8B-1247-9305-1DAD75AD4BFF}"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5094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18280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51C66FC-36F2-DA44-9374-AA4287C39689}" type="datetimeFigureOut">
              <a:rPr lang="en-US" smtClean="0"/>
              <a:t>9/28/18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256588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51C66FC-36F2-DA44-9374-AA4287C39689}" type="datetimeFigureOut">
              <a:rPr lang="en-US" smtClean="0"/>
              <a:t>9/28/18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1990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1C66FC-36F2-DA44-9374-AA4287C39689}"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23457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51C66FC-36F2-DA44-9374-AA4287C39689}" type="datetimeFigureOut">
              <a:rPr lang="en-US" smtClean="0"/>
              <a:t>9/28/18</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71294001-4B8B-1247-9305-1DAD75AD4BFF}" type="slidenum">
              <a:rPr lang="en-US" smtClean="0"/>
              <a:t>‹#›</a:t>
            </a:fld>
            <a:endParaRPr lang="en-US"/>
          </a:p>
        </p:txBody>
      </p:sp>
    </p:spTree>
    <p:extLst>
      <p:ext uri="{BB962C8B-B14F-4D97-AF65-F5344CB8AC3E}">
        <p14:creationId xmlns:p14="http://schemas.microsoft.com/office/powerpoint/2010/main" val="381383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1C66FC-36F2-DA44-9374-AA4287C39689}"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284860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1C66FC-36F2-DA44-9374-AA4287C39689}"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07408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1C66FC-36F2-DA44-9374-AA4287C39689}"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80730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1C66FC-36F2-DA44-9374-AA4287C39689}" type="datetimeFigureOut">
              <a:rPr lang="en-US" smtClean="0"/>
              <a:t>9/28/18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14035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1C66FC-36F2-DA44-9374-AA4287C39689}" type="datetimeFigureOut">
              <a:rPr lang="en-US" smtClean="0"/>
              <a:t>9/28/18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73171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51C66FC-36F2-DA44-9374-AA4287C39689}" type="datetimeFigureOut">
              <a:rPr lang="en-US" smtClean="0"/>
              <a:t>9/28/18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798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32983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17788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51C66FC-36F2-DA44-9374-AA4287C39689}" type="datetimeFigureOut">
              <a:rPr lang="en-US" smtClean="0"/>
              <a:t>9/28/18</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71294001-4B8B-1247-9305-1DAD75AD4BFF}" type="slidenum">
              <a:rPr lang="en-US" smtClean="0"/>
              <a:t>‹#›</a:t>
            </a:fld>
            <a:endParaRPr lang="en-US"/>
          </a:p>
        </p:txBody>
      </p:sp>
    </p:spTree>
    <p:extLst>
      <p:ext uri="{BB962C8B-B14F-4D97-AF65-F5344CB8AC3E}">
        <p14:creationId xmlns:p14="http://schemas.microsoft.com/office/powerpoint/2010/main" val="135049008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dcac.co/" TargetMode="External"/><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png"/><Relationship Id="rId7" Type="http://schemas.openxmlformats.org/officeDocument/2006/relationships/diagramColors" Target="../diagrams/colors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tiff"/></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8" Type="http://schemas.openxmlformats.org/officeDocument/2006/relationships/hyperlink" Target="http://www.sqlskills.com/blogs/paul/inside-the-storage-engine-anatomy-of-a-record/" TargetMode="External"/><Relationship Id="rId3" Type="http://schemas.openxmlformats.org/officeDocument/2006/relationships/hyperlink" Target="http://technet.microsoft.com/en-US/sqlserver/gg313756.aspx" TargetMode="External"/><Relationship Id="rId7" Type="http://schemas.openxmlformats.org/officeDocument/2006/relationships/hyperlink" Target="http://blogs.msdn.com/b/sqlserverstorageengine/archive/2006/07/08/under-the-covers-gam-sgam-and-pfs-pages.aspx"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msdn.microsoft.com/en-us/library/ms187752.aspx" TargetMode="External"/><Relationship Id="rId5" Type="http://schemas.openxmlformats.org/officeDocument/2006/relationships/hyperlink" Target="http://www.sqlskills.com/blogs/paul/category/dbcc/" TargetMode="External"/><Relationship Id="rId4" Type="http://schemas.openxmlformats.org/officeDocument/2006/relationships/hyperlink" Target="http://blogs.msdn.com/b/sqlserverstorageengine/archive/2006/12/13/more-undocumented-fun_3a00_-dbcc-ind_2c00_-dbcc-page_2c00_-and-off_2d00_row-columns.aspx"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hyperlink" Target="https://pixabay.com/en/photos/wh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1151964" y="221916"/>
            <a:ext cx="9905999" cy="1974516"/>
          </a:xfrm>
        </p:spPr>
        <p:txBody>
          <a:bodyPr>
            <a:noAutofit/>
          </a:bodyPr>
          <a:lstStyle/>
          <a:p>
            <a:pPr algn="ctr" fontAlgn="base"/>
            <a:r>
              <a:rPr lang="en-US" altLang="en-US" sz="4800" dirty="0">
                <a:ea typeface="ＭＳ Ｐゴシック" charset="-128"/>
              </a:rPr>
              <a:t>SQL Server </a:t>
            </a:r>
            <a:r>
              <a:rPr lang="en-US" altLang="en-US" sz="4800" dirty="0" err="1">
                <a:ea typeface="ＭＳ Ｐゴシック" charset="-128"/>
              </a:rPr>
              <a:t>Databaseology</a:t>
            </a:r>
            <a:r>
              <a:rPr lang="en-US" altLang="en-US" sz="4800" dirty="0">
                <a:ea typeface="ＭＳ Ｐゴシック" charset="-128"/>
              </a:rPr>
              <a:t> </a:t>
            </a:r>
            <a:br>
              <a:rPr lang="en-US" altLang="en-US" sz="4800" dirty="0">
                <a:ea typeface="ＭＳ Ｐゴシック" charset="-128"/>
              </a:rPr>
            </a:br>
            <a:r>
              <a:rPr lang="en-US" altLang="en-US" sz="4800" dirty="0">
                <a:ea typeface="ＭＳ Ｐゴシック" charset="-128"/>
              </a:rPr>
              <a:t>A Deep Dive Into Database Internals</a:t>
            </a:r>
            <a:endParaRPr lang="en-US" sz="4800" dirty="0">
              <a:effectLst>
                <a:outerShdw blurRad="50800" dist="38100" dir="13500000" algn="br" rotWithShape="0">
                  <a:prstClr val="black">
                    <a:alpha val="40000"/>
                  </a:prstClr>
                </a:outerShdw>
              </a:effectLst>
            </a:endParaRPr>
          </a:p>
        </p:txBody>
      </p:sp>
      <p:sp>
        <p:nvSpPr>
          <p:cNvPr id="3" name="Subtitle 2"/>
          <p:cNvSpPr>
            <a:spLocks noGrp="1"/>
          </p:cNvSpPr>
          <p:nvPr>
            <p:ph type="subTitle" idx="1"/>
          </p:nvPr>
        </p:nvSpPr>
        <p:spPr>
          <a:xfrm>
            <a:off x="381000" y="2590800"/>
            <a:ext cx="9905999" cy="1564034"/>
          </a:xfrm>
        </p:spPr>
        <p:txBody>
          <a:bodyPr rtlCol="0">
            <a:noAutofit/>
          </a:bodyPr>
          <a:lstStyle/>
          <a:p>
            <a:pPr algn="l">
              <a:defRPr/>
            </a:pPr>
            <a:r>
              <a:rPr lang="en-US" sz="3200" b="1" dirty="0">
                <a:solidFill>
                  <a:schemeClr val="tx2"/>
                </a:solidFill>
              </a:rPr>
              <a:t>John Morehouse</a:t>
            </a:r>
          </a:p>
          <a:p>
            <a:pPr algn="l">
              <a:defRPr/>
            </a:pPr>
            <a:r>
              <a:rPr lang="en-US" sz="3200" b="1" dirty="0">
                <a:solidFill>
                  <a:schemeClr val="tx2"/>
                </a:solidFill>
              </a:rPr>
              <a:t>Consultant</a:t>
            </a:r>
          </a:p>
          <a:p>
            <a:pPr algn="l">
              <a:defRPr/>
            </a:pPr>
            <a:r>
              <a:rPr lang="en-US" sz="3200" b="1" dirty="0">
                <a:solidFill>
                  <a:schemeClr val="tx2"/>
                </a:solidFill>
              </a:rPr>
              <a:t>Denny Cherry &amp; Associates Consulting</a:t>
            </a:r>
          </a:p>
        </p:txBody>
      </p:sp>
      <p:sp>
        <p:nvSpPr>
          <p:cNvPr id="14340" name="TextBox 1"/>
          <p:cNvSpPr txBox="1">
            <a:spLocks noChangeArrowheads="1"/>
          </p:cNvSpPr>
          <p:nvPr/>
        </p:nvSpPr>
        <p:spPr bwMode="auto">
          <a:xfrm>
            <a:off x="1806341" y="5387402"/>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a:t>
            </a:r>
            <a:r>
              <a:rPr lang="en-US" altLang="en-US" sz="3200" dirty="0" err="1"/>
              <a:t>SqlRUs</a:t>
            </a:r>
            <a:endParaRPr lang="en-US" altLang="en-US" sz="1800" dirty="0"/>
          </a:p>
        </p:txBody>
      </p:sp>
      <p:pic>
        <p:nvPicPr>
          <p:cNvPr id="1434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458797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6629400" y="466417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http://linkedin.com/in/sqlrus</a:t>
            </a:r>
          </a:p>
        </p:txBody>
      </p:sp>
      <p:pic>
        <p:nvPicPr>
          <p:cNvPr id="14343"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37537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Box 16"/>
          <p:cNvSpPr txBox="1">
            <a:spLocks noChangeArrowheads="1"/>
          </p:cNvSpPr>
          <p:nvPr/>
        </p:nvSpPr>
        <p:spPr bwMode="auto">
          <a:xfrm>
            <a:off x="6629400" y="542617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http://www.sqlrus.com</a:t>
            </a:r>
          </a:p>
        </p:txBody>
      </p:sp>
      <p:pic>
        <p:nvPicPr>
          <p:cNvPr id="14345"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141" y="4549202"/>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TextBox 19"/>
          <p:cNvSpPr txBox="1">
            <a:spLocks noChangeArrowheads="1"/>
          </p:cNvSpPr>
          <p:nvPr/>
        </p:nvSpPr>
        <p:spPr bwMode="auto">
          <a:xfrm>
            <a:off x="1882541" y="4473002"/>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err="1"/>
              <a:t>john@dcac.co</a:t>
            </a:r>
            <a:endParaRPr lang="en-US" altLang="en-US" sz="3200" dirty="0"/>
          </a:p>
        </p:txBody>
      </p:sp>
      <p:pic>
        <p:nvPicPr>
          <p:cNvPr id="14347"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68141" y="5387402"/>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72533F03-2D17-47EE-887B-220FA3775D1F}"/>
              </a:ext>
            </a:extLst>
          </p:cNvPr>
          <p:cNvPicPr>
            <a:picLocks noChangeAspect="1"/>
          </p:cNvPicPr>
          <p:nvPr/>
        </p:nvPicPr>
        <p:blipFill>
          <a:blip r:embed="rId7"/>
          <a:stretch>
            <a:fillRect/>
          </a:stretch>
        </p:blipFill>
        <p:spPr>
          <a:xfrm>
            <a:off x="9677400" y="2946097"/>
            <a:ext cx="2133600" cy="853440"/>
          </a:xfrm>
          <a:prstGeom prst="rect">
            <a:avLst/>
          </a:prstGeom>
          <a:ln>
            <a:noFill/>
          </a:ln>
          <a:effectLst/>
        </p:spPr>
      </p:pic>
    </p:spTree>
    <p:extLst>
      <p:ext uri="{BB962C8B-B14F-4D97-AF65-F5344CB8AC3E}">
        <p14:creationId xmlns:p14="http://schemas.microsoft.com/office/powerpoint/2010/main" val="75542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284962197"/>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4086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1A00D1-9CB7-2B41-B9C6-5F3EE904197D}"/>
              </a:ext>
            </a:extLst>
          </p:cNvPr>
          <p:cNvSpPr>
            <a:spLocks noGrp="1"/>
          </p:cNvSpPr>
          <p:nvPr>
            <p:ph type="title"/>
          </p:nvPr>
        </p:nvSpPr>
        <p:spPr>
          <a:xfrm>
            <a:off x="680321" y="753228"/>
            <a:ext cx="9613861" cy="1080938"/>
          </a:xfrm>
        </p:spPr>
        <p:txBody>
          <a:bodyPr vert="horz" lIns="91440" tIns="45720" rIns="91440" bIns="45720" rtlCol="0" anchor="ctr">
            <a:normAutofit/>
          </a:bodyPr>
          <a:lstStyle/>
          <a:p>
            <a:r>
              <a:rPr lang="en-US" altLang="en-US" dirty="0"/>
              <a:t>Everything is stored in a record, somewhere..</a:t>
            </a:r>
            <a:endParaRPr lang="en-US" dirty="0"/>
          </a:p>
        </p:txBody>
      </p:sp>
      <p:graphicFrame>
        <p:nvGraphicFramePr>
          <p:cNvPr id="29701" name="TextBox 1">
            <a:extLst>
              <a:ext uri="{FF2B5EF4-FFF2-40B4-BE49-F238E27FC236}">
                <a16:creationId xmlns:a16="http://schemas.microsoft.com/office/drawing/2014/main" id="{5A12D18C-2A9C-488A-92D7-F5FB8F45308D}"/>
              </a:ext>
            </a:extLst>
          </p:cNvPr>
          <p:cNvGraphicFramePr/>
          <p:nvPr>
            <p:extLst>
              <p:ext uri="{D42A27DB-BD31-4B8C-83A1-F6EECF244321}">
                <p14:modId xmlns:p14="http://schemas.microsoft.com/office/powerpoint/2010/main" val="3010026708"/>
              </p:ext>
            </p:extLst>
          </p:nvPr>
        </p:nvGraphicFramePr>
        <p:xfrm>
          <a:off x="272563" y="2154803"/>
          <a:ext cx="11239116" cy="4395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42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3" name="Rectangle 72">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31747" name="Picture 3"/>
          <p:cNvPicPr>
            <a:picLocks noChangeAspect="1"/>
          </p:cNvPicPr>
          <p:nvPr/>
        </p:nvPicPr>
        <p:blipFill rotWithShape="1">
          <a:blip r:embed="rId4">
            <a:extLst>
              <a:ext uri="{28A0092B-C50C-407E-A947-70E740481C1C}">
                <a14:useLocalDpi xmlns:a14="http://schemas.microsoft.com/office/drawing/2010/main" val="0"/>
              </a:ext>
            </a:extLst>
          </a:blip>
          <a:srcRect l="17381" r="-2" b="-2"/>
          <a:stretch/>
        </p:blipFill>
        <p:spPr bwMode="auto">
          <a:xfrm>
            <a:off x="4636008" y="10"/>
            <a:ext cx="7552815" cy="685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75">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5" name="Title 1"/>
          <p:cNvSpPr>
            <a:spLocks noGrp="1"/>
          </p:cNvSpPr>
          <p:nvPr>
            <p:ph type="title"/>
          </p:nvPr>
        </p:nvSpPr>
        <p:spPr>
          <a:xfrm>
            <a:off x="680322" y="753228"/>
            <a:ext cx="3679028" cy="1080938"/>
          </a:xfrm>
        </p:spPr>
        <p:txBody>
          <a:bodyPr>
            <a:normAutofit/>
          </a:bodyPr>
          <a:lstStyle/>
          <a:p>
            <a:pPr eaLnBrk="1" hangingPunct="1"/>
            <a:r>
              <a:rPr lang="en-US" altLang="en-US" sz="3200">
                <a:ea typeface="ＭＳ Ｐゴシック" charset="-128"/>
              </a:rPr>
              <a:t>Data Records</a:t>
            </a:r>
          </a:p>
        </p:txBody>
      </p:sp>
      <p:pic>
        <p:nvPicPr>
          <p:cNvPr id="78" name="Picture 77">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p:cNvSpPr>
            <a:spLocks noGrp="1"/>
          </p:cNvSpPr>
          <p:nvPr>
            <p:ph idx="1"/>
          </p:nvPr>
        </p:nvSpPr>
        <p:spPr>
          <a:xfrm>
            <a:off x="680322" y="2336872"/>
            <a:ext cx="3621334" cy="4199099"/>
          </a:xfrm>
        </p:spPr>
        <p:txBody>
          <a:bodyPr rtlCol="0">
            <a:normAutofit/>
          </a:bodyPr>
          <a:lstStyle/>
          <a:p>
            <a:pPr marL="285750" indent="-285750">
              <a:buFont typeface="Arial"/>
              <a:buChar char="•"/>
              <a:defRPr/>
            </a:pPr>
            <a:r>
              <a:rPr lang="en-US" sz="2800" dirty="0">
                <a:ea typeface="+mn-ea"/>
                <a:cs typeface="+mn-cs"/>
              </a:rPr>
              <a:t>Records that actually store your data!</a:t>
            </a:r>
          </a:p>
          <a:p>
            <a:pPr marL="285750" indent="-285750">
              <a:buFont typeface="Arial"/>
              <a:buChar char="•"/>
              <a:defRPr/>
            </a:pPr>
            <a:r>
              <a:rPr lang="en-US" sz="2800" dirty="0">
                <a:ea typeface="+mn-ea"/>
                <a:cs typeface="+mn-cs"/>
              </a:rPr>
              <a:t>Data Records store two basic types of data</a:t>
            </a:r>
          </a:p>
          <a:p>
            <a:pPr lvl="1">
              <a:buFont typeface="Arial"/>
              <a:buChar char="•"/>
              <a:defRPr/>
            </a:pPr>
            <a:r>
              <a:rPr lang="en-US" sz="2800" dirty="0"/>
              <a:t>Fixed Length</a:t>
            </a:r>
          </a:p>
          <a:p>
            <a:pPr lvl="1">
              <a:buFont typeface="Arial"/>
              <a:buChar char="•"/>
              <a:defRPr/>
            </a:pPr>
            <a:r>
              <a:rPr lang="en-US" sz="2800" dirty="0"/>
              <a:t>Variable Length</a:t>
            </a:r>
          </a:p>
          <a:p>
            <a:pPr>
              <a:buFont typeface="Arial"/>
              <a:buChar char="•"/>
              <a:defRPr/>
            </a:pPr>
            <a:endParaRPr lang="en-US" sz="1600" dirty="0">
              <a:ea typeface="+mn-ea"/>
              <a:cs typeface="+mn-cs"/>
            </a:endParaRPr>
          </a:p>
        </p:txBody>
      </p:sp>
    </p:spTree>
    <p:extLst>
      <p:ext uri="{BB962C8B-B14F-4D97-AF65-F5344CB8AC3E}">
        <p14:creationId xmlns:p14="http://schemas.microsoft.com/office/powerpoint/2010/main" val="272999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3794" name="Content Placeholder 2"/>
          <p:cNvSpPr>
            <a:spLocks noGrp="1"/>
          </p:cNvSpPr>
          <p:nvPr>
            <p:ph idx="1"/>
          </p:nvPr>
        </p:nvSpPr>
        <p:spPr>
          <a:xfrm>
            <a:off x="643467" y="254443"/>
            <a:ext cx="11211928" cy="3967560"/>
          </a:xfrm>
        </p:spPr>
        <p:txBody>
          <a:bodyPr anchor="b">
            <a:normAutofit fontScale="92500" lnSpcReduction="10000"/>
          </a:bodyPr>
          <a:lstStyle/>
          <a:p>
            <a:pPr marL="0" indent="0" algn="ctr" eaLnBrk="1" hangingPunct="1">
              <a:buNone/>
            </a:pPr>
            <a:r>
              <a:rPr lang="en-US" altLang="en-US" sz="3200" dirty="0">
                <a:ea typeface="ＭＳ Ｐゴシック" charset="-128"/>
              </a:rPr>
              <a:t>Storage requirements to hold the data is fixed</a:t>
            </a:r>
          </a:p>
          <a:p>
            <a:pPr marL="0" indent="0" algn="ctr" eaLnBrk="1" hangingPunct="1">
              <a:buNone/>
            </a:pPr>
            <a:endParaRPr lang="en-US" altLang="en-US" sz="3200" dirty="0">
              <a:ea typeface="ＭＳ Ｐゴシック" charset="-128"/>
            </a:endParaRPr>
          </a:p>
          <a:p>
            <a:r>
              <a:rPr lang="en-US" altLang="en-US" sz="3200" dirty="0">
                <a:ea typeface="ＭＳ Ｐゴシック" charset="-128"/>
              </a:rPr>
              <a:t>INTEGER -- 4 bytes</a:t>
            </a:r>
          </a:p>
          <a:p>
            <a:r>
              <a:rPr lang="en-US" altLang="en-US" sz="3600" dirty="0">
                <a:ea typeface="ＭＳ Ｐゴシック" charset="-128"/>
              </a:rPr>
              <a:t>DATETIME – 8 bytes</a:t>
            </a:r>
          </a:p>
          <a:p>
            <a:r>
              <a:rPr lang="en-US" altLang="en-US" sz="3600" dirty="0">
                <a:ea typeface="ＭＳ Ｐゴシック" charset="-128"/>
              </a:rPr>
              <a:t>CHAR(x) – X bytes</a:t>
            </a:r>
          </a:p>
          <a:p>
            <a:pPr lvl="1"/>
            <a:r>
              <a:rPr lang="en-US" altLang="en-US" sz="3400" dirty="0">
                <a:ea typeface="ＭＳ Ｐゴシック" charset="-128"/>
              </a:rPr>
              <a:t>CHAR(5) = 5 bytes</a:t>
            </a:r>
          </a:p>
          <a:p>
            <a:r>
              <a:rPr lang="en-US" altLang="en-US" sz="3600" dirty="0">
                <a:ea typeface="ＭＳ Ｐゴシック" charset="-128"/>
              </a:rPr>
              <a:t>NCHAR(x) – 2*X bytes</a:t>
            </a:r>
          </a:p>
          <a:p>
            <a:pPr lvl="1"/>
            <a:r>
              <a:rPr lang="en-US" altLang="en-US" sz="3400" dirty="0">
                <a:ea typeface="ＭＳ Ｐゴシック" charset="-128"/>
              </a:rPr>
              <a:t>NCHAR(5) = 2*5 = 10 bytes</a:t>
            </a:r>
          </a:p>
        </p:txBody>
      </p:sp>
      <p:sp>
        <p:nvSpPr>
          <p:cNvPr id="75" name="Rectangle 74">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793" name="Title 1"/>
          <p:cNvSpPr>
            <a:spLocks noGrp="1"/>
          </p:cNvSpPr>
          <p:nvPr>
            <p:ph type="title"/>
          </p:nvPr>
        </p:nvSpPr>
        <p:spPr>
          <a:xfrm>
            <a:off x="680321" y="4714194"/>
            <a:ext cx="8129353" cy="1311176"/>
          </a:xfrm>
        </p:spPr>
        <p:txBody>
          <a:bodyPr anchor="ctr">
            <a:normAutofit/>
          </a:bodyPr>
          <a:lstStyle/>
          <a:p>
            <a:pPr algn="r" eaLnBrk="1" hangingPunct="1"/>
            <a:r>
              <a:rPr lang="en-US" altLang="en-US" sz="4800" dirty="0">
                <a:solidFill>
                  <a:srgbClr val="FFFFFF"/>
                </a:solidFill>
                <a:ea typeface="ＭＳ Ｐゴシック" charset="-128"/>
              </a:rPr>
              <a:t>Fixed Data Types</a:t>
            </a:r>
          </a:p>
        </p:txBody>
      </p:sp>
      <p:sp>
        <p:nvSpPr>
          <p:cNvPr id="79" name="Rectangle 78">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3568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842" name="Content Placeholder 2"/>
          <p:cNvSpPr>
            <a:spLocks noGrp="1"/>
          </p:cNvSpPr>
          <p:nvPr>
            <p:ph idx="1"/>
          </p:nvPr>
        </p:nvSpPr>
        <p:spPr>
          <a:xfrm>
            <a:off x="643466" y="268941"/>
            <a:ext cx="11288557" cy="3953061"/>
          </a:xfrm>
        </p:spPr>
        <p:txBody>
          <a:bodyPr anchor="b">
            <a:normAutofit/>
          </a:bodyPr>
          <a:lstStyle/>
          <a:p>
            <a:pPr marL="0" indent="0" algn="ctr" eaLnBrk="1" hangingPunct="1">
              <a:buNone/>
            </a:pPr>
            <a:r>
              <a:rPr lang="en-US" altLang="en-US" sz="2800" dirty="0">
                <a:ea typeface="ＭＳ Ｐゴシック" charset="-128"/>
              </a:rPr>
              <a:t>Storage requirements varies on the size of the data</a:t>
            </a:r>
          </a:p>
          <a:p>
            <a:pPr marL="0" indent="0" eaLnBrk="1" hangingPunct="1">
              <a:buNone/>
            </a:pPr>
            <a:endParaRPr lang="en-US" altLang="en-US" sz="2800" dirty="0">
              <a:ea typeface="ＭＳ Ｐゴシック" charset="-128"/>
            </a:endParaRPr>
          </a:p>
          <a:p>
            <a:r>
              <a:rPr lang="en-US" altLang="en-US" sz="3200" dirty="0">
                <a:ea typeface="ＭＳ Ｐゴシック" charset="-128"/>
              </a:rPr>
              <a:t>VARCHAR(x) – X bytes   (up to 2GB via varchar(max))</a:t>
            </a:r>
          </a:p>
          <a:p>
            <a:pPr lvl="1"/>
            <a:r>
              <a:rPr lang="en-US" altLang="en-US" sz="3000" dirty="0">
                <a:ea typeface="ＭＳ Ｐゴシック" charset="-128"/>
              </a:rPr>
              <a:t>VARCHAR(5) = 5  bytes (assuming a full column)</a:t>
            </a:r>
          </a:p>
          <a:p>
            <a:pPr lvl="2" eaLnBrk="1" hangingPunct="1"/>
            <a:endParaRPr lang="en-US" altLang="en-US" sz="2800" dirty="0">
              <a:ea typeface="ＭＳ Ｐゴシック" charset="-128"/>
            </a:endParaRPr>
          </a:p>
          <a:p>
            <a:r>
              <a:rPr lang="en-US" altLang="en-US" sz="3200" dirty="0">
                <a:ea typeface="ＭＳ Ｐゴシック" charset="-128"/>
              </a:rPr>
              <a:t>NVARCHAR(X) – 2*X bytes  (up to 2GB via </a:t>
            </a:r>
            <a:r>
              <a:rPr lang="en-US" altLang="en-US" sz="3200" dirty="0" err="1">
                <a:ea typeface="ＭＳ Ｐゴシック" charset="-128"/>
              </a:rPr>
              <a:t>nvarchar</a:t>
            </a:r>
            <a:r>
              <a:rPr lang="en-US" altLang="en-US" sz="3200" dirty="0">
                <a:ea typeface="ＭＳ Ｐゴシック" charset="-128"/>
              </a:rPr>
              <a:t>(max))</a:t>
            </a:r>
          </a:p>
          <a:p>
            <a:pPr lvl="1"/>
            <a:r>
              <a:rPr lang="en-US" altLang="en-US" sz="3000" dirty="0">
                <a:ea typeface="ＭＳ Ｐゴシック" charset="-128"/>
              </a:rPr>
              <a:t>NVARCHAR(5) = 2*5 = 10 bytes (assuming a full column)</a:t>
            </a:r>
          </a:p>
          <a:p>
            <a:pPr lvl="1"/>
            <a:endParaRPr lang="en-US" altLang="en-US" sz="3000" dirty="0">
              <a:ea typeface="ＭＳ Ｐゴシック" charset="-128"/>
            </a:endParaRPr>
          </a:p>
        </p:txBody>
      </p:sp>
      <p:sp>
        <p:nvSpPr>
          <p:cNvPr id="75" name="Rectangle 74">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841" name="Title 1"/>
          <p:cNvSpPr>
            <a:spLocks noGrp="1"/>
          </p:cNvSpPr>
          <p:nvPr>
            <p:ph type="title"/>
          </p:nvPr>
        </p:nvSpPr>
        <p:spPr>
          <a:xfrm>
            <a:off x="680321" y="4714194"/>
            <a:ext cx="8129353" cy="1311176"/>
          </a:xfrm>
        </p:spPr>
        <p:txBody>
          <a:bodyPr anchor="ctr">
            <a:normAutofit/>
          </a:bodyPr>
          <a:lstStyle/>
          <a:p>
            <a:pPr algn="r" eaLnBrk="1" hangingPunct="1"/>
            <a:r>
              <a:rPr lang="en-US" altLang="en-US" sz="4800" dirty="0">
                <a:solidFill>
                  <a:srgbClr val="FFFFFF"/>
                </a:solidFill>
                <a:ea typeface="ＭＳ Ｐゴシック" charset="-128"/>
              </a:rPr>
              <a:t>Variable Data Types</a:t>
            </a:r>
          </a:p>
        </p:txBody>
      </p:sp>
      <p:sp>
        <p:nvSpPr>
          <p:cNvPr id="79" name="Rectangle 78">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4859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1585267711"/>
              </p:ext>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285982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Rectangle 25">
            <a:extLst>
              <a:ext uri="{FF2B5EF4-FFF2-40B4-BE49-F238E27FC236}">
                <a16:creationId xmlns:a16="http://schemas.microsoft.com/office/drawing/2014/main" id="{E10C1C31-3B7B-4546-81BE-AB1531AABA4C}"/>
              </a:ext>
            </a:extLst>
          </p:cNvPr>
          <p:cNvSpPr/>
          <p:nvPr/>
        </p:nvSpPr>
        <p:spPr>
          <a:xfrm>
            <a:off x="1254800" y="657225"/>
            <a:ext cx="9906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ounded Rectangular Callout 24">
            <a:extLst>
              <a:ext uri="{FF2B5EF4-FFF2-40B4-BE49-F238E27FC236}">
                <a16:creationId xmlns:a16="http://schemas.microsoft.com/office/drawing/2014/main" id="{249EDEF7-0D8A-0441-B294-C3669E4DC671}"/>
              </a:ext>
            </a:extLst>
          </p:cNvPr>
          <p:cNvSpPr/>
          <p:nvPr/>
        </p:nvSpPr>
        <p:spPr>
          <a:xfrm>
            <a:off x="919417" y="2522538"/>
            <a:ext cx="4340225" cy="2895600"/>
          </a:xfrm>
          <a:prstGeom prst="wedgeRoundRectCallout">
            <a:avLst>
              <a:gd name="adj1" fmla="val -28296"/>
              <a:gd name="adj2" fmla="val -77760"/>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 Tag Byte tells SQL Server metadata about the record. Always two bytes</a:t>
            </a:r>
          </a:p>
        </p:txBody>
      </p:sp>
    </p:spTree>
    <p:extLst>
      <p:ext uri="{BB962C8B-B14F-4D97-AF65-F5344CB8AC3E}">
        <p14:creationId xmlns:p14="http://schemas.microsoft.com/office/powerpoint/2010/main" val="31928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Rectangle 25">
            <a:extLst>
              <a:ext uri="{FF2B5EF4-FFF2-40B4-BE49-F238E27FC236}">
                <a16:creationId xmlns:a16="http://schemas.microsoft.com/office/drawing/2014/main" id="{DAEFD69E-6096-7C48-8B7D-AA7B14F79389}"/>
              </a:ext>
            </a:extLst>
          </p:cNvPr>
          <p:cNvSpPr/>
          <p:nvPr/>
        </p:nvSpPr>
        <p:spPr>
          <a:xfrm>
            <a:off x="2256865" y="636075"/>
            <a:ext cx="8382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ounded Rectangular Callout 24">
            <a:extLst>
              <a:ext uri="{FF2B5EF4-FFF2-40B4-BE49-F238E27FC236}">
                <a16:creationId xmlns:a16="http://schemas.microsoft.com/office/drawing/2014/main" id="{A34725BF-559E-FA48-A383-C8AEE186D07D}"/>
              </a:ext>
            </a:extLst>
          </p:cNvPr>
          <p:cNvSpPr/>
          <p:nvPr/>
        </p:nvSpPr>
        <p:spPr>
          <a:xfrm>
            <a:off x="2378532" y="2417885"/>
            <a:ext cx="4191000" cy="3965857"/>
          </a:xfrm>
          <a:prstGeom prst="wedgeRoundRectCallout">
            <a:avLst>
              <a:gd name="adj1" fmla="val -40162"/>
              <a:gd name="adj2" fmla="val -77184"/>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NULL Bitmap Offset is a forward pointer to where the NULL Bitmap lives. Always two bytes</a:t>
            </a:r>
          </a:p>
        </p:txBody>
      </p:sp>
    </p:spTree>
    <p:extLst>
      <p:ext uri="{BB962C8B-B14F-4D97-AF65-F5344CB8AC3E}">
        <p14:creationId xmlns:p14="http://schemas.microsoft.com/office/powerpoint/2010/main" val="217565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5" name="Rectangle 24">
            <a:extLst>
              <a:ext uri="{FF2B5EF4-FFF2-40B4-BE49-F238E27FC236}">
                <a16:creationId xmlns:a16="http://schemas.microsoft.com/office/drawing/2014/main" id="{D812FDEF-5A1B-1F42-8E85-09A6F46F35D5}"/>
              </a:ext>
            </a:extLst>
          </p:cNvPr>
          <p:cNvSpPr/>
          <p:nvPr/>
        </p:nvSpPr>
        <p:spPr>
          <a:xfrm>
            <a:off x="3108005" y="636075"/>
            <a:ext cx="14478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Rounded Rectangular Callout 29">
            <a:extLst>
              <a:ext uri="{FF2B5EF4-FFF2-40B4-BE49-F238E27FC236}">
                <a16:creationId xmlns:a16="http://schemas.microsoft.com/office/drawing/2014/main" id="{69B415CC-8E3C-7848-82ED-733B674E4D66}"/>
              </a:ext>
            </a:extLst>
          </p:cNvPr>
          <p:cNvSpPr/>
          <p:nvPr/>
        </p:nvSpPr>
        <p:spPr>
          <a:xfrm>
            <a:off x="2385908" y="3232150"/>
            <a:ext cx="4191000" cy="2743200"/>
          </a:xfrm>
          <a:prstGeom prst="wedgeRoundRectCallout">
            <a:avLst>
              <a:gd name="adj1" fmla="val -12530"/>
              <a:gd name="adj2" fmla="val -109076"/>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Fixed Data Length Lives here. N = total sum of fixed data length</a:t>
            </a:r>
          </a:p>
        </p:txBody>
      </p:sp>
    </p:spTree>
    <p:extLst>
      <p:ext uri="{BB962C8B-B14F-4D97-AF65-F5344CB8AC3E}">
        <p14:creationId xmlns:p14="http://schemas.microsoft.com/office/powerpoint/2010/main" val="353745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378656613"/>
              </p:ext>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5" name="Rectangle 24">
            <a:extLst>
              <a:ext uri="{FF2B5EF4-FFF2-40B4-BE49-F238E27FC236}">
                <a16:creationId xmlns:a16="http://schemas.microsoft.com/office/drawing/2014/main" id="{6944445D-76D9-A749-9522-424228CE87DB}"/>
              </a:ext>
            </a:extLst>
          </p:cNvPr>
          <p:cNvSpPr/>
          <p:nvPr/>
        </p:nvSpPr>
        <p:spPr>
          <a:xfrm>
            <a:off x="4535927" y="661598"/>
            <a:ext cx="6858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ounded Rectangular Callout 25">
            <a:extLst>
              <a:ext uri="{FF2B5EF4-FFF2-40B4-BE49-F238E27FC236}">
                <a16:creationId xmlns:a16="http://schemas.microsoft.com/office/drawing/2014/main" id="{6737368B-8141-6146-8615-4DFFA1E96A6F}"/>
              </a:ext>
            </a:extLst>
          </p:cNvPr>
          <p:cNvSpPr/>
          <p:nvPr/>
        </p:nvSpPr>
        <p:spPr>
          <a:xfrm>
            <a:off x="4572000" y="3200400"/>
            <a:ext cx="4191000" cy="2743200"/>
          </a:xfrm>
          <a:prstGeom prst="wedgeRoundRectCallout">
            <a:avLst>
              <a:gd name="adj1" fmla="val -40824"/>
              <a:gd name="adj2" fmla="val -10458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Total number of columns in the row. Always two bytes</a:t>
            </a:r>
          </a:p>
        </p:txBody>
      </p:sp>
    </p:spTree>
    <p:extLst>
      <p:ext uri="{BB962C8B-B14F-4D97-AF65-F5344CB8AC3E}">
        <p14:creationId xmlns:p14="http://schemas.microsoft.com/office/powerpoint/2010/main" val="18826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3" name="Rectangle 22">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itle 1">
            <a:extLst>
              <a:ext uri="{FF2B5EF4-FFF2-40B4-BE49-F238E27FC236}">
                <a16:creationId xmlns:a16="http://schemas.microsoft.com/office/drawing/2014/main" id="{20D99B1D-BAAD-4B96-97E9-6531FE52FB99}"/>
              </a:ext>
            </a:extLst>
          </p:cNvPr>
          <p:cNvSpPr>
            <a:spLocks noGrp="1"/>
          </p:cNvSpPr>
          <p:nvPr>
            <p:ph type="title"/>
          </p:nvPr>
        </p:nvSpPr>
        <p:spPr>
          <a:xfrm>
            <a:off x="680321" y="753228"/>
            <a:ext cx="4136123" cy="1080938"/>
          </a:xfrm>
        </p:spPr>
        <p:txBody>
          <a:bodyPr>
            <a:normAutofit/>
          </a:bodyPr>
          <a:lstStyle/>
          <a:p>
            <a:r>
              <a:rPr lang="en-US" dirty="0">
                <a:effectLst>
                  <a:outerShdw blurRad="38100" dist="38100" dir="2700000" algn="tl">
                    <a:srgbClr val="000000">
                      <a:alpha val="43137"/>
                    </a:srgbClr>
                  </a:outerShdw>
                </a:effectLst>
              </a:rPr>
              <a:t>Who Am I?</a:t>
            </a:r>
          </a:p>
        </p:txBody>
      </p:sp>
      <p:pic>
        <p:nvPicPr>
          <p:cNvPr id="27" name="Picture 26">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14" name="Content Placeholder 2">
            <a:extLst>
              <a:ext uri="{FF2B5EF4-FFF2-40B4-BE49-F238E27FC236}">
                <a16:creationId xmlns:a16="http://schemas.microsoft.com/office/drawing/2014/main" id="{19CABFBA-B250-458C-B74C-B55084B11954}"/>
              </a:ext>
            </a:extLst>
          </p:cNvPr>
          <p:cNvSpPr>
            <a:spLocks noGrp="1"/>
          </p:cNvSpPr>
          <p:nvPr>
            <p:ph idx="1"/>
          </p:nvPr>
        </p:nvSpPr>
        <p:spPr>
          <a:xfrm>
            <a:off x="339512" y="2070133"/>
            <a:ext cx="4105267" cy="4593059"/>
          </a:xfrm>
        </p:spPr>
        <p:txBody>
          <a:bodyPr>
            <a:normAutofit fontScale="92500" lnSpcReduction="10000"/>
          </a:bodyPr>
          <a:lstStyle/>
          <a:p>
            <a:r>
              <a:rPr lang="en-US" dirty="0"/>
              <a:t>Leader of the Louisville SQL Server/Power BI User Group</a:t>
            </a:r>
          </a:p>
          <a:p>
            <a:r>
              <a:rPr lang="en-US" dirty="0"/>
              <a:t>Organizer/Speaker of SQL Saturday’s &amp; other conferences</a:t>
            </a:r>
          </a:p>
          <a:p>
            <a:r>
              <a:rPr lang="en-US" dirty="0"/>
              <a:t>Heavily involved with SQL PASS</a:t>
            </a:r>
          </a:p>
          <a:p>
            <a:r>
              <a:rPr lang="en-US" dirty="0"/>
              <a:t>Microsoft Data Platform MVP</a:t>
            </a:r>
          </a:p>
          <a:p>
            <a:r>
              <a:rPr lang="en-US" dirty="0"/>
              <a:t>Friend of Redgate 2015 - 2018</a:t>
            </a:r>
          </a:p>
          <a:p>
            <a:r>
              <a:rPr lang="en-US" dirty="0" err="1"/>
              <a:t>Idera</a:t>
            </a:r>
            <a:r>
              <a:rPr lang="en-US" dirty="0"/>
              <a:t> ACE 2016</a:t>
            </a:r>
          </a:p>
          <a:p>
            <a:r>
              <a:rPr lang="en-US" dirty="0" err="1"/>
              <a:t>SentryOne</a:t>
            </a:r>
            <a:r>
              <a:rPr lang="en-US" dirty="0"/>
              <a:t> Product Advisory Council</a:t>
            </a:r>
          </a:p>
        </p:txBody>
      </p:sp>
      <p:pic>
        <p:nvPicPr>
          <p:cNvPr id="9" name="Picture 8">
            <a:extLst>
              <a:ext uri="{FF2B5EF4-FFF2-40B4-BE49-F238E27FC236}">
                <a16:creationId xmlns:a16="http://schemas.microsoft.com/office/drawing/2014/main" id="{33B3C926-8DF8-48E3-A2BF-B26FC2B08219}"/>
              </a:ext>
            </a:extLst>
          </p:cNvPr>
          <p:cNvPicPr>
            <a:picLocks noChangeAspect="1"/>
          </p:cNvPicPr>
          <p:nvPr/>
        </p:nvPicPr>
        <p:blipFill>
          <a:blip r:embed="rId4"/>
          <a:stretch>
            <a:fillRect/>
          </a:stretch>
        </p:blipFill>
        <p:spPr>
          <a:xfrm>
            <a:off x="5276090" y="1140641"/>
            <a:ext cx="6269479" cy="457671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799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1" name="Rectangle 30">
            <a:extLst>
              <a:ext uri="{FF2B5EF4-FFF2-40B4-BE49-F238E27FC236}">
                <a16:creationId xmlns:a16="http://schemas.microsoft.com/office/drawing/2014/main" id="{9B951AD3-D8F6-2C44-AB12-5566CD53DEDC}"/>
              </a:ext>
            </a:extLst>
          </p:cNvPr>
          <p:cNvSpPr/>
          <p:nvPr/>
        </p:nvSpPr>
        <p:spPr>
          <a:xfrm>
            <a:off x="5235791" y="639341"/>
            <a:ext cx="9144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Rounded Rectangular Callout 29">
            <a:extLst>
              <a:ext uri="{FF2B5EF4-FFF2-40B4-BE49-F238E27FC236}">
                <a16:creationId xmlns:a16="http://schemas.microsoft.com/office/drawing/2014/main" id="{C86B949B-AF73-6F4D-A1D7-A2ACEC746244}"/>
              </a:ext>
            </a:extLst>
          </p:cNvPr>
          <p:cNvSpPr/>
          <p:nvPr/>
        </p:nvSpPr>
        <p:spPr>
          <a:xfrm>
            <a:off x="1690489" y="2587518"/>
            <a:ext cx="3657600" cy="3276600"/>
          </a:xfrm>
          <a:prstGeom prst="wedgeRoundRectCallout">
            <a:avLst>
              <a:gd name="adj1" fmla="val 61331"/>
              <a:gd name="adj2" fmla="val -76882"/>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Bit for every column indicating NULL value. N = # of columns. N/8 Bytes</a:t>
            </a:r>
          </a:p>
        </p:txBody>
      </p:sp>
    </p:spTree>
    <p:extLst>
      <p:ext uri="{BB962C8B-B14F-4D97-AF65-F5344CB8AC3E}">
        <p14:creationId xmlns:p14="http://schemas.microsoft.com/office/powerpoint/2010/main" val="416031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5" name="Rectangle 24">
            <a:extLst>
              <a:ext uri="{FF2B5EF4-FFF2-40B4-BE49-F238E27FC236}">
                <a16:creationId xmlns:a16="http://schemas.microsoft.com/office/drawing/2014/main" id="{CC02B038-72ED-C04C-8C27-C5063905446D}"/>
              </a:ext>
            </a:extLst>
          </p:cNvPr>
          <p:cNvSpPr/>
          <p:nvPr/>
        </p:nvSpPr>
        <p:spPr>
          <a:xfrm>
            <a:off x="6160243" y="655383"/>
            <a:ext cx="9144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ounded Rectangular Callout 25">
            <a:extLst>
              <a:ext uri="{FF2B5EF4-FFF2-40B4-BE49-F238E27FC236}">
                <a16:creationId xmlns:a16="http://schemas.microsoft.com/office/drawing/2014/main" id="{8E26F9DE-F65E-AF4A-B3C1-C3E1565B2D4B}"/>
              </a:ext>
            </a:extLst>
          </p:cNvPr>
          <p:cNvSpPr/>
          <p:nvPr/>
        </p:nvSpPr>
        <p:spPr>
          <a:xfrm>
            <a:off x="4881750" y="2710473"/>
            <a:ext cx="3657600" cy="3264877"/>
          </a:xfrm>
          <a:prstGeom prst="wedgeRoundRectCallout">
            <a:avLst>
              <a:gd name="adj1" fmla="val -2036"/>
              <a:gd name="adj2" fmla="val -77961"/>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How many variable length columns are present. Always two bytes</a:t>
            </a:r>
          </a:p>
        </p:txBody>
      </p:sp>
    </p:spTree>
    <p:extLst>
      <p:ext uri="{BB962C8B-B14F-4D97-AF65-F5344CB8AC3E}">
        <p14:creationId xmlns:p14="http://schemas.microsoft.com/office/powerpoint/2010/main" val="250291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Rectangle 25">
            <a:extLst>
              <a:ext uri="{FF2B5EF4-FFF2-40B4-BE49-F238E27FC236}">
                <a16:creationId xmlns:a16="http://schemas.microsoft.com/office/drawing/2014/main" id="{03E82460-E4B4-DE4F-AD7E-852EA4DA8AAE}"/>
              </a:ext>
            </a:extLst>
          </p:cNvPr>
          <p:cNvSpPr/>
          <p:nvPr/>
        </p:nvSpPr>
        <p:spPr>
          <a:xfrm>
            <a:off x="7054284" y="636075"/>
            <a:ext cx="9906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ounded Rectangular Callout 24">
            <a:extLst>
              <a:ext uri="{FF2B5EF4-FFF2-40B4-BE49-F238E27FC236}">
                <a16:creationId xmlns:a16="http://schemas.microsoft.com/office/drawing/2014/main" id="{C0B08FA2-5C06-1D4E-9AB1-87164D68DFEB}"/>
              </a:ext>
            </a:extLst>
          </p:cNvPr>
          <p:cNvSpPr/>
          <p:nvPr/>
        </p:nvSpPr>
        <p:spPr>
          <a:xfrm>
            <a:off x="2615094" y="2289196"/>
            <a:ext cx="3657600" cy="3823687"/>
          </a:xfrm>
          <a:prstGeom prst="wedgeRoundRectCallout">
            <a:avLst>
              <a:gd name="adj1" fmla="val 76746"/>
              <a:gd name="adj2" fmla="val -6394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Stores the offset of the end of each variable column. 2 x # of variable columns in size</a:t>
            </a:r>
          </a:p>
        </p:txBody>
      </p:sp>
    </p:spTree>
    <p:extLst>
      <p:ext uri="{BB962C8B-B14F-4D97-AF65-F5344CB8AC3E}">
        <p14:creationId xmlns:p14="http://schemas.microsoft.com/office/powerpoint/2010/main" val="137267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40" name="Table 39">
            <a:extLst>
              <a:ext uri="{FF2B5EF4-FFF2-40B4-BE49-F238E27FC236}">
                <a16:creationId xmlns:a16="http://schemas.microsoft.com/office/drawing/2014/main" id="{8BBAAEB8-AF03-E54A-B3B3-DB2BB1F03336}"/>
              </a:ext>
            </a:extLst>
          </p:cNvPr>
          <p:cNvGraphicFramePr>
            <a:graphicFrameLocks noGrp="1"/>
          </p:cNvGraphicFramePr>
          <p:nvPr>
            <p:extLst>
              <p:ext uri="{D42A27DB-BD31-4B8C-83A1-F6EECF244321}">
                <p14:modId xmlns:p14="http://schemas.microsoft.com/office/powerpoint/2010/main" val="2664055942"/>
              </p:ext>
            </p:extLst>
          </p:nvPr>
        </p:nvGraphicFramePr>
        <p:xfrm>
          <a:off x="2652347" y="3880338"/>
          <a:ext cx="6096000" cy="1219200"/>
        </p:xfrm>
        <a:graphic>
          <a:graphicData uri="http://schemas.openxmlformats.org/drawingml/2006/table">
            <a:tbl>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1524000">
                  <a:extLst>
                    <a:ext uri="{9D8B030D-6E8A-4147-A177-3AD203B41FA5}">
                      <a16:colId xmlns:a16="http://schemas.microsoft.com/office/drawing/2014/main" val="20005"/>
                    </a:ext>
                  </a:extLst>
                </a:gridCol>
              </a:tblGrid>
              <a:tr h="1219200">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
        <p:nvSpPr>
          <p:cNvPr id="41" name="Curved Down Arrow 40">
            <a:extLst>
              <a:ext uri="{FF2B5EF4-FFF2-40B4-BE49-F238E27FC236}">
                <a16:creationId xmlns:a16="http://schemas.microsoft.com/office/drawing/2014/main" id="{041E23DC-6600-994A-A97D-4E9D10064CAA}"/>
              </a:ext>
            </a:extLst>
          </p:cNvPr>
          <p:cNvSpPr>
            <a:spLocks noChangeArrowheads="1"/>
          </p:cNvSpPr>
          <p:nvPr/>
        </p:nvSpPr>
        <p:spPr bwMode="auto">
          <a:xfrm>
            <a:off x="2957147" y="3118338"/>
            <a:ext cx="2895600" cy="762000"/>
          </a:xfrm>
          <a:prstGeom prst="curvedDownArrow">
            <a:avLst>
              <a:gd name="adj1" fmla="val 25017"/>
              <a:gd name="adj2" fmla="val 49998"/>
              <a:gd name="adj3" fmla="val 25000"/>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000000">
                <a:alpha val="34998"/>
              </a:srgbClr>
            </a:outerShdw>
          </a:effectLst>
        </p:spPr>
        <p:txBody>
          <a:bodyPr anchor="ctr"/>
          <a:lstStyle/>
          <a:p>
            <a:pPr algn="ctr">
              <a:defRPr/>
            </a:pPr>
            <a:endParaRPr lang="en-US" dirty="0"/>
          </a:p>
        </p:txBody>
      </p:sp>
      <p:sp>
        <p:nvSpPr>
          <p:cNvPr id="42" name="Curved Down Arrow 41">
            <a:extLst>
              <a:ext uri="{FF2B5EF4-FFF2-40B4-BE49-F238E27FC236}">
                <a16:creationId xmlns:a16="http://schemas.microsoft.com/office/drawing/2014/main" id="{1C948341-EF78-7E4E-A148-B9E099577862}"/>
              </a:ext>
            </a:extLst>
          </p:cNvPr>
          <p:cNvSpPr>
            <a:spLocks noChangeArrowheads="1"/>
          </p:cNvSpPr>
          <p:nvPr/>
        </p:nvSpPr>
        <p:spPr bwMode="auto">
          <a:xfrm>
            <a:off x="3490547" y="3118338"/>
            <a:ext cx="3886200" cy="762000"/>
          </a:xfrm>
          <a:prstGeom prst="curvedDownArrow">
            <a:avLst>
              <a:gd name="adj1" fmla="val 24981"/>
              <a:gd name="adj2" fmla="val 50008"/>
              <a:gd name="adj3" fmla="val 25000"/>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000000">
                <a:alpha val="34998"/>
              </a:srgbClr>
            </a:outerShdw>
          </a:effectLst>
        </p:spPr>
        <p:txBody>
          <a:bodyPr anchor="ctr"/>
          <a:lstStyle/>
          <a:p>
            <a:pPr algn="ctr">
              <a:defRPr/>
            </a:pPr>
            <a:endParaRPr lang="en-US" dirty="0"/>
          </a:p>
        </p:txBody>
      </p:sp>
      <p:sp>
        <p:nvSpPr>
          <p:cNvPr id="43" name="Curved Down Arrow 42">
            <a:extLst>
              <a:ext uri="{FF2B5EF4-FFF2-40B4-BE49-F238E27FC236}">
                <a16:creationId xmlns:a16="http://schemas.microsoft.com/office/drawing/2014/main" id="{B2B131EF-1B76-4C42-B43F-B04D6D1B3D14}"/>
              </a:ext>
            </a:extLst>
          </p:cNvPr>
          <p:cNvSpPr>
            <a:spLocks noChangeArrowheads="1"/>
          </p:cNvSpPr>
          <p:nvPr/>
        </p:nvSpPr>
        <p:spPr bwMode="auto">
          <a:xfrm>
            <a:off x="3947747" y="3118338"/>
            <a:ext cx="4953000" cy="762000"/>
          </a:xfrm>
          <a:prstGeom prst="curvedDownArrow">
            <a:avLst>
              <a:gd name="adj1" fmla="val 24977"/>
              <a:gd name="adj2" fmla="val 50014"/>
              <a:gd name="adj3" fmla="val 25000"/>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000000">
                <a:alpha val="34998"/>
              </a:srgbClr>
            </a:outerShdw>
          </a:effectLst>
        </p:spPr>
        <p:txBody>
          <a:bodyPr anchor="ctr"/>
          <a:lstStyle/>
          <a:p>
            <a:pPr algn="ctr">
              <a:defRPr/>
            </a:pPr>
            <a:endParaRPr lang="en-US" dirty="0"/>
          </a:p>
        </p:txBody>
      </p:sp>
      <p:sp>
        <p:nvSpPr>
          <p:cNvPr id="44" name="Left Brace 43">
            <a:extLst>
              <a:ext uri="{FF2B5EF4-FFF2-40B4-BE49-F238E27FC236}">
                <a16:creationId xmlns:a16="http://schemas.microsoft.com/office/drawing/2014/main" id="{B03F1C1B-E9D3-ED46-8CEC-2CE02D845244}"/>
              </a:ext>
            </a:extLst>
          </p:cNvPr>
          <p:cNvSpPr>
            <a:spLocks/>
          </p:cNvSpPr>
          <p:nvPr/>
        </p:nvSpPr>
        <p:spPr bwMode="auto">
          <a:xfrm rot="-5400000">
            <a:off x="3184160" y="4643926"/>
            <a:ext cx="460375" cy="1524000"/>
          </a:xfrm>
          <a:prstGeom prst="leftBrace">
            <a:avLst>
              <a:gd name="adj1" fmla="val 8337"/>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dirty="0"/>
          </a:p>
        </p:txBody>
      </p:sp>
      <p:sp>
        <p:nvSpPr>
          <p:cNvPr id="45" name="Left Brace 44">
            <a:extLst>
              <a:ext uri="{FF2B5EF4-FFF2-40B4-BE49-F238E27FC236}">
                <a16:creationId xmlns:a16="http://schemas.microsoft.com/office/drawing/2014/main" id="{101D663C-EB4A-514D-9BE3-8F7B3589B4C8}"/>
              </a:ext>
            </a:extLst>
          </p:cNvPr>
          <p:cNvSpPr>
            <a:spLocks/>
          </p:cNvSpPr>
          <p:nvPr/>
        </p:nvSpPr>
        <p:spPr bwMode="auto">
          <a:xfrm rot="-5400000">
            <a:off x="6270260" y="3158026"/>
            <a:ext cx="460375" cy="4495800"/>
          </a:xfrm>
          <a:prstGeom prst="leftBrace">
            <a:avLst>
              <a:gd name="adj1" fmla="val 8319"/>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dirty="0"/>
          </a:p>
        </p:txBody>
      </p:sp>
      <p:cxnSp>
        <p:nvCxnSpPr>
          <p:cNvPr id="46" name="Straight Connector 45">
            <a:extLst>
              <a:ext uri="{FF2B5EF4-FFF2-40B4-BE49-F238E27FC236}">
                <a16:creationId xmlns:a16="http://schemas.microsoft.com/office/drawing/2014/main" id="{0419B641-86A6-2F4E-9E37-DB86953F5CB6}"/>
              </a:ext>
            </a:extLst>
          </p:cNvPr>
          <p:cNvCxnSpPr>
            <a:cxnSpLocks noChangeShapeType="1"/>
          </p:cNvCxnSpPr>
          <p:nvPr/>
        </p:nvCxnSpPr>
        <p:spPr bwMode="auto">
          <a:xfrm flipH="1">
            <a:off x="2778368" y="2092569"/>
            <a:ext cx="4246686" cy="1652954"/>
          </a:xfrm>
          <a:prstGeom prst="line">
            <a:avLst/>
          </a:prstGeom>
          <a:noFill/>
          <a:ln w="38100">
            <a:solidFill>
              <a:schemeClr val="accent1"/>
            </a:solidFill>
            <a:prstDash val="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47" name="Straight Connector 46">
            <a:extLst>
              <a:ext uri="{FF2B5EF4-FFF2-40B4-BE49-F238E27FC236}">
                <a16:creationId xmlns:a16="http://schemas.microsoft.com/office/drawing/2014/main" id="{4EC27D5D-BD9E-DE45-B4E4-FB31E0BA36F6}"/>
              </a:ext>
            </a:extLst>
          </p:cNvPr>
          <p:cNvCxnSpPr>
            <a:cxnSpLocks noChangeShapeType="1"/>
          </p:cNvCxnSpPr>
          <p:nvPr/>
        </p:nvCxnSpPr>
        <p:spPr bwMode="auto">
          <a:xfrm flipH="1">
            <a:off x="8748347" y="2101362"/>
            <a:ext cx="730153" cy="1778976"/>
          </a:xfrm>
          <a:prstGeom prst="line">
            <a:avLst/>
          </a:prstGeom>
          <a:noFill/>
          <a:ln w="25400">
            <a:solidFill>
              <a:schemeClr val="accent1"/>
            </a:solidFill>
            <a:prstDash val="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48" name="Rounded Rectangular Callout 47">
            <a:extLst>
              <a:ext uri="{FF2B5EF4-FFF2-40B4-BE49-F238E27FC236}">
                <a16:creationId xmlns:a16="http://schemas.microsoft.com/office/drawing/2014/main" id="{BFE7F309-27D4-214F-8833-304A0D5204E4}"/>
              </a:ext>
            </a:extLst>
          </p:cNvPr>
          <p:cNvSpPr/>
          <p:nvPr/>
        </p:nvSpPr>
        <p:spPr>
          <a:xfrm>
            <a:off x="225807" y="2234154"/>
            <a:ext cx="2552561" cy="1112784"/>
          </a:xfrm>
          <a:prstGeom prst="wedgeRoundRectCallout">
            <a:avLst>
              <a:gd name="adj1" fmla="val 56060"/>
              <a:gd name="adj2" fmla="val 11168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Stores END offset</a:t>
            </a:r>
          </a:p>
        </p:txBody>
      </p:sp>
      <p:sp>
        <p:nvSpPr>
          <p:cNvPr id="50" name="TextBox 6">
            <a:extLst>
              <a:ext uri="{FF2B5EF4-FFF2-40B4-BE49-F238E27FC236}">
                <a16:creationId xmlns:a16="http://schemas.microsoft.com/office/drawing/2014/main" id="{74BEA318-6304-D940-840B-7A37ACD69C44}"/>
              </a:ext>
            </a:extLst>
          </p:cNvPr>
          <p:cNvSpPr txBox="1">
            <a:spLocks noChangeArrowheads="1"/>
          </p:cNvSpPr>
          <p:nvPr/>
        </p:nvSpPr>
        <p:spPr bwMode="auto">
          <a:xfrm>
            <a:off x="2083777" y="5785338"/>
            <a:ext cx="2895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dirty="0"/>
              <a:t>Variable Column Offset Array</a:t>
            </a:r>
          </a:p>
        </p:txBody>
      </p:sp>
      <p:sp>
        <p:nvSpPr>
          <p:cNvPr id="51" name="TextBox 25">
            <a:extLst>
              <a:ext uri="{FF2B5EF4-FFF2-40B4-BE49-F238E27FC236}">
                <a16:creationId xmlns:a16="http://schemas.microsoft.com/office/drawing/2014/main" id="{DD1DB94D-F2B4-084D-BE28-0B1D44D5DACB}"/>
              </a:ext>
            </a:extLst>
          </p:cNvPr>
          <p:cNvSpPr txBox="1">
            <a:spLocks noChangeArrowheads="1"/>
          </p:cNvSpPr>
          <p:nvPr/>
        </p:nvSpPr>
        <p:spPr bwMode="auto">
          <a:xfrm>
            <a:off x="5360377" y="5861538"/>
            <a:ext cx="2514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a:t>Variable Data</a:t>
            </a:r>
          </a:p>
        </p:txBody>
      </p:sp>
    </p:spTree>
    <p:extLst>
      <p:ext uri="{BB962C8B-B14F-4D97-AF65-F5344CB8AC3E}">
        <p14:creationId xmlns:p14="http://schemas.microsoft.com/office/powerpoint/2010/main" val="179305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0" name="Rounded Rectangular Callout 29">
            <a:extLst>
              <a:ext uri="{FF2B5EF4-FFF2-40B4-BE49-F238E27FC236}">
                <a16:creationId xmlns:a16="http://schemas.microsoft.com/office/drawing/2014/main" id="{26891630-03E8-4D4C-BD05-E710904B1733}"/>
              </a:ext>
            </a:extLst>
          </p:cNvPr>
          <p:cNvSpPr/>
          <p:nvPr/>
        </p:nvSpPr>
        <p:spPr>
          <a:xfrm>
            <a:off x="457200" y="2895600"/>
            <a:ext cx="3657600" cy="3352800"/>
          </a:xfrm>
          <a:prstGeom prst="wedgeRoundRectCallout">
            <a:avLst>
              <a:gd name="adj1" fmla="val 176042"/>
              <a:gd name="adj2" fmla="val -8213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Variable column data lives here. N = total sum of variable data length.</a:t>
            </a:r>
          </a:p>
        </p:txBody>
      </p:sp>
      <p:sp>
        <p:nvSpPr>
          <p:cNvPr id="31" name="Rectangle 30">
            <a:extLst>
              <a:ext uri="{FF2B5EF4-FFF2-40B4-BE49-F238E27FC236}">
                <a16:creationId xmlns:a16="http://schemas.microsoft.com/office/drawing/2014/main" id="{89AC4563-8D8B-DC49-95A3-D607A2E8A0CB}"/>
              </a:ext>
            </a:extLst>
          </p:cNvPr>
          <p:cNvSpPr/>
          <p:nvPr/>
        </p:nvSpPr>
        <p:spPr>
          <a:xfrm>
            <a:off x="8030700" y="659094"/>
            <a:ext cx="14478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39887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B0BBD46-E160-4D02-9D82-3934E3970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3114C8A4-DCE7-4155-98CA-D8826574B70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369" name="Title 1"/>
          <p:cNvSpPr>
            <a:spLocks noGrp="1"/>
          </p:cNvSpPr>
          <p:nvPr>
            <p:ph type="title"/>
          </p:nvPr>
        </p:nvSpPr>
        <p:spPr>
          <a:xfrm>
            <a:off x="680321" y="321733"/>
            <a:ext cx="9900593" cy="1080938"/>
          </a:xfrm>
        </p:spPr>
        <p:txBody>
          <a:bodyPr>
            <a:normAutofit/>
          </a:bodyPr>
          <a:lstStyle/>
          <a:p>
            <a:pPr eaLnBrk="1" hangingPunct="1"/>
            <a:r>
              <a:rPr lang="en-US" altLang="en-US" sz="4800" dirty="0">
                <a:solidFill>
                  <a:srgbClr val="FFFFFF"/>
                </a:solidFill>
                <a:ea typeface="ＭＳ Ｐゴシック" charset="-128"/>
              </a:rPr>
              <a:t>Records</a:t>
            </a:r>
          </a:p>
        </p:txBody>
      </p:sp>
      <p:sp>
        <p:nvSpPr>
          <p:cNvPr id="74" name="Rectangle 73">
            <a:extLst>
              <a:ext uri="{FF2B5EF4-FFF2-40B4-BE49-F238E27FC236}">
                <a16:creationId xmlns:a16="http://schemas.microsoft.com/office/drawing/2014/main" id="{77A64E61-6D37-4CB3-8F42-66B0DACBC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4402"/>
            <a:ext cx="12192000" cy="5133597"/>
          </a:xfrm>
          <a:prstGeom prst="rect">
            <a:avLst/>
          </a:prstGeom>
          <a:solidFill>
            <a:schemeClr val="bg1"/>
          </a:solidFill>
          <a:ln>
            <a:noFill/>
          </a:ln>
          <a:effectLst>
            <a:outerShdw blurRad="889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0321" y="2336873"/>
            <a:ext cx="11000145" cy="4032122"/>
          </a:xfrm>
        </p:spPr>
        <p:txBody>
          <a:bodyPr rtlCol="0" anchor="t">
            <a:normAutofit fontScale="85000" lnSpcReduction="20000"/>
          </a:bodyPr>
          <a:lstStyle/>
          <a:p>
            <a:pPr marL="0" indent="0">
              <a:buNone/>
              <a:defRPr/>
            </a:pPr>
            <a:r>
              <a:rPr lang="en-US" sz="3900" dirty="0">
                <a:latin typeface="Courier New" pitchFamily="49" charset="0"/>
                <a:cs typeface="Courier New" pitchFamily="49" charset="0"/>
              </a:rPr>
              <a:t>CREATE TABLE Sharknado(</a:t>
            </a:r>
          </a:p>
          <a:p>
            <a:pPr marL="457200" lvl="1" indent="0">
              <a:buNone/>
              <a:defRPr/>
            </a:pPr>
            <a:r>
              <a:rPr lang="en-US" sz="3900" dirty="0">
                <a:latin typeface="Courier New" pitchFamily="49" charset="0"/>
                <a:cs typeface="Courier New" pitchFamily="49" charset="0"/>
              </a:rPr>
              <a:t>		</a:t>
            </a:r>
            <a:r>
              <a:rPr lang="en-US" sz="3900" dirty="0" err="1">
                <a:latin typeface="Courier New" pitchFamily="49" charset="0"/>
                <a:cs typeface="Courier New" pitchFamily="49" charset="0"/>
              </a:rPr>
              <a:t>CustomerID</a:t>
            </a:r>
            <a:r>
              <a:rPr lang="en-US" sz="3900" dirty="0">
                <a:latin typeface="Courier New" pitchFamily="49" charset="0"/>
                <a:cs typeface="Courier New" pitchFamily="49" charset="0"/>
              </a:rPr>
              <a:t> INT</a:t>
            </a:r>
          </a:p>
          <a:p>
            <a:pPr marL="457200" lvl="1" indent="0">
              <a:buNone/>
              <a:defRPr/>
            </a:pPr>
            <a:r>
              <a:rPr lang="en-US" sz="3900" dirty="0">
                <a:latin typeface="Courier New" pitchFamily="49" charset="0"/>
                <a:cs typeface="Courier New" pitchFamily="49" charset="0"/>
              </a:rPr>
              <a:t>		, </a:t>
            </a:r>
            <a:r>
              <a:rPr lang="en-US" sz="3900" dirty="0" err="1">
                <a:latin typeface="Courier New" pitchFamily="49" charset="0"/>
                <a:cs typeface="Courier New" pitchFamily="49" charset="0"/>
              </a:rPr>
              <a:t>CustomerName</a:t>
            </a:r>
            <a:r>
              <a:rPr lang="en-US" sz="3900" dirty="0">
                <a:latin typeface="Courier New" pitchFamily="49" charset="0"/>
                <a:cs typeface="Courier New" pitchFamily="49" charset="0"/>
              </a:rPr>
              <a:t> VARCHAR(50)</a:t>
            </a:r>
          </a:p>
          <a:p>
            <a:pPr marL="457200" lvl="1" indent="0">
              <a:buNone/>
              <a:defRPr/>
            </a:pPr>
            <a:r>
              <a:rPr lang="en-US" sz="3900" dirty="0">
                <a:latin typeface="Courier New" pitchFamily="49" charset="0"/>
                <a:cs typeface="Courier New" pitchFamily="49" charset="0"/>
              </a:rPr>
              <a:t>		, </a:t>
            </a:r>
            <a:r>
              <a:rPr lang="en-US" sz="3900" dirty="0" err="1">
                <a:latin typeface="Courier New" pitchFamily="49" charset="0"/>
                <a:cs typeface="Courier New" pitchFamily="49" charset="0"/>
              </a:rPr>
              <a:t>CustomerState</a:t>
            </a:r>
            <a:r>
              <a:rPr lang="en-US" sz="3900" dirty="0">
                <a:latin typeface="Courier New" pitchFamily="49" charset="0"/>
                <a:cs typeface="Courier New" pitchFamily="49" charset="0"/>
              </a:rPr>
              <a:t> CHAR(2)	</a:t>
            </a:r>
          </a:p>
          <a:p>
            <a:pPr marL="457200" lvl="1" indent="0">
              <a:buNone/>
              <a:defRPr/>
            </a:pPr>
            <a:r>
              <a:rPr lang="en-US" sz="3900" dirty="0">
                <a:latin typeface="Courier New" pitchFamily="49" charset="0"/>
                <a:cs typeface="Courier New" pitchFamily="49" charset="0"/>
              </a:rPr>
              <a:t>);</a:t>
            </a:r>
          </a:p>
          <a:p>
            <a:pPr marL="457200" lvl="1" indent="0">
              <a:buNone/>
              <a:defRPr/>
            </a:pPr>
            <a:endParaRPr lang="en-US" sz="3200" dirty="0">
              <a:ea typeface="+mn-ea"/>
            </a:endParaRPr>
          </a:p>
          <a:p>
            <a:pPr marL="0" lvl="1" indent="0" algn="ctr">
              <a:buNone/>
              <a:tabLst>
                <a:tab pos="0" algn="l"/>
              </a:tabLst>
              <a:defRPr/>
            </a:pPr>
            <a:r>
              <a:rPr lang="en-US" sz="5200" dirty="0">
                <a:solidFill>
                  <a:srgbClr val="FF0000"/>
                </a:solidFill>
              </a:rPr>
              <a:t>How big can this row be?</a:t>
            </a:r>
          </a:p>
          <a:p>
            <a:pPr marL="457200" lvl="1" indent="0">
              <a:buNone/>
              <a:defRPr/>
            </a:pPr>
            <a:endParaRPr lang="en-US" sz="3200" dirty="0">
              <a:ea typeface="+mn-ea"/>
            </a:endParaRPr>
          </a:p>
          <a:p>
            <a:pPr marL="0" indent="0">
              <a:buNone/>
              <a:defRPr/>
            </a:pPr>
            <a:r>
              <a:rPr lang="en-US" sz="3200" dirty="0">
                <a:ea typeface="+mn-ea"/>
                <a:cs typeface="+mn-cs"/>
              </a:rPr>
              <a:t>	</a:t>
            </a:r>
          </a:p>
        </p:txBody>
      </p:sp>
    </p:spTree>
    <p:extLst>
      <p:ext uri="{BB962C8B-B14F-4D97-AF65-F5344CB8AC3E}">
        <p14:creationId xmlns:p14="http://schemas.microsoft.com/office/powerpoint/2010/main" val="367418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3" name="Picture 72">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Rectangle 74">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9" name="Picture 78">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p:cNvSpPr>
            <a:spLocks noGrp="1"/>
          </p:cNvSpPr>
          <p:nvPr>
            <p:ph idx="1"/>
          </p:nvPr>
        </p:nvSpPr>
        <p:spPr>
          <a:xfrm>
            <a:off x="198783" y="2121426"/>
            <a:ext cx="4434051" cy="3814763"/>
          </a:xfrm>
        </p:spPr>
        <p:txBody>
          <a:bodyPr rtlCol="0">
            <a:normAutofit fontScale="77500" lnSpcReduction="20000"/>
          </a:bodyPr>
          <a:lstStyle/>
          <a:p>
            <a:pPr marL="0" indent="0">
              <a:buNone/>
              <a:defRPr/>
            </a:pPr>
            <a:r>
              <a:rPr lang="en-US" sz="3100" dirty="0">
                <a:solidFill>
                  <a:srgbClr val="FFFFFF"/>
                </a:solidFill>
                <a:latin typeface="Courier New" pitchFamily="49" charset="0"/>
                <a:cs typeface="Courier New" pitchFamily="49" charset="0"/>
              </a:rPr>
              <a:t>CREATE TABLE Sharknado(</a:t>
            </a:r>
          </a:p>
          <a:p>
            <a:pPr marL="0" indent="0">
              <a:buNone/>
              <a:defRPr/>
            </a:pPr>
            <a:r>
              <a:rPr lang="en-US" sz="3100" dirty="0" err="1">
                <a:solidFill>
                  <a:srgbClr val="FFFFFF"/>
                </a:solidFill>
                <a:latin typeface="Courier New" pitchFamily="49" charset="0"/>
                <a:cs typeface="Courier New" pitchFamily="49" charset="0"/>
              </a:rPr>
              <a:t>CustomerID</a:t>
            </a:r>
            <a:r>
              <a:rPr lang="en-US" sz="3100" dirty="0">
                <a:solidFill>
                  <a:srgbClr val="FFFFFF"/>
                </a:solidFill>
                <a:latin typeface="Courier New" pitchFamily="49" charset="0"/>
                <a:cs typeface="Courier New" pitchFamily="49" charset="0"/>
              </a:rPr>
              <a:t> INT</a:t>
            </a:r>
          </a:p>
          <a:p>
            <a:pPr marL="0" indent="0">
              <a:buNone/>
              <a:defRPr/>
            </a:pPr>
            <a:r>
              <a:rPr lang="en-US" sz="3100" dirty="0">
                <a:solidFill>
                  <a:srgbClr val="FFFFFF"/>
                </a:solidFill>
                <a:latin typeface="Courier New" pitchFamily="49" charset="0"/>
                <a:cs typeface="Courier New" pitchFamily="49" charset="0"/>
              </a:rPr>
              <a:t> , </a:t>
            </a:r>
            <a:r>
              <a:rPr lang="en-US" sz="3100" dirty="0" err="1">
                <a:solidFill>
                  <a:srgbClr val="FFFFFF"/>
                </a:solidFill>
                <a:latin typeface="Courier New" pitchFamily="49" charset="0"/>
                <a:cs typeface="Courier New" pitchFamily="49" charset="0"/>
              </a:rPr>
              <a:t>CustomerName</a:t>
            </a:r>
            <a:r>
              <a:rPr lang="en-US" sz="3100" dirty="0">
                <a:solidFill>
                  <a:srgbClr val="FFFFFF"/>
                </a:solidFill>
                <a:latin typeface="Courier New" pitchFamily="49" charset="0"/>
                <a:cs typeface="Courier New" pitchFamily="49" charset="0"/>
              </a:rPr>
              <a:t> 	VARCHAR(50)</a:t>
            </a:r>
          </a:p>
          <a:p>
            <a:pPr marL="0" indent="0">
              <a:buNone/>
              <a:defRPr/>
            </a:pPr>
            <a:r>
              <a:rPr lang="en-US" sz="3100" dirty="0">
                <a:solidFill>
                  <a:srgbClr val="FFFFFF"/>
                </a:solidFill>
                <a:latin typeface="Courier New" pitchFamily="49" charset="0"/>
                <a:cs typeface="Courier New" pitchFamily="49" charset="0"/>
              </a:rPr>
              <a:t>, </a:t>
            </a:r>
            <a:r>
              <a:rPr lang="en-US" sz="3100" dirty="0" err="1">
                <a:solidFill>
                  <a:srgbClr val="FFFFFF"/>
                </a:solidFill>
                <a:latin typeface="Courier New" pitchFamily="49" charset="0"/>
                <a:cs typeface="Courier New" pitchFamily="49" charset="0"/>
              </a:rPr>
              <a:t>CustomerState</a:t>
            </a:r>
            <a:r>
              <a:rPr lang="en-US" sz="3100" dirty="0">
                <a:solidFill>
                  <a:srgbClr val="FFFFFF"/>
                </a:solidFill>
                <a:latin typeface="Courier New" pitchFamily="49" charset="0"/>
                <a:cs typeface="Courier New" pitchFamily="49" charset="0"/>
              </a:rPr>
              <a:t> 	CHAR(2)</a:t>
            </a:r>
          </a:p>
          <a:p>
            <a:pPr marL="0" indent="0">
              <a:buNone/>
              <a:defRPr/>
            </a:pPr>
            <a:r>
              <a:rPr lang="en-US" sz="3100" dirty="0">
                <a:solidFill>
                  <a:srgbClr val="FFFFFF"/>
                </a:solidFill>
                <a:latin typeface="Courier New" pitchFamily="49" charset="0"/>
                <a:cs typeface="Courier New" pitchFamily="49" charset="0"/>
              </a:rPr>
              <a:t>);</a:t>
            </a:r>
          </a:p>
          <a:p>
            <a:pPr marL="457200" lvl="1" indent="0">
              <a:buNone/>
              <a:defRPr/>
            </a:pPr>
            <a:endParaRPr lang="en-US" sz="1400" dirty="0">
              <a:solidFill>
                <a:srgbClr val="FFFFFF"/>
              </a:solidFill>
              <a:ea typeface="+mn-ea"/>
            </a:endParaRPr>
          </a:p>
          <a:p>
            <a:pPr marL="457200" lvl="1" indent="0">
              <a:buNone/>
              <a:defRPr/>
            </a:pPr>
            <a:endParaRPr lang="en-US" sz="1400" dirty="0">
              <a:solidFill>
                <a:srgbClr val="FFFFFF"/>
              </a:solidFill>
              <a:ea typeface="+mn-ea"/>
            </a:endParaRPr>
          </a:p>
          <a:p>
            <a:pPr marL="457200" lvl="1" indent="0">
              <a:buNone/>
              <a:defRPr/>
            </a:pPr>
            <a:endParaRPr lang="en-US" sz="1400" dirty="0">
              <a:solidFill>
                <a:srgbClr val="FFFFFF"/>
              </a:solidFill>
              <a:ea typeface="+mn-ea"/>
            </a:endParaRPr>
          </a:p>
          <a:p>
            <a:pPr marL="457200" lvl="1" indent="0">
              <a:buNone/>
              <a:defRPr/>
            </a:pPr>
            <a:endParaRPr lang="en-US" sz="1400" dirty="0">
              <a:solidFill>
                <a:srgbClr val="FFFFFF"/>
              </a:solidFill>
              <a:ea typeface="+mn-ea"/>
            </a:endParaRPr>
          </a:p>
          <a:p>
            <a:pPr marL="457200" lvl="1" indent="0">
              <a:buNone/>
              <a:defRPr/>
            </a:pPr>
            <a:endParaRPr lang="en-US" sz="1400" dirty="0">
              <a:solidFill>
                <a:srgbClr val="FFFFFF"/>
              </a:solidFill>
              <a:ea typeface="+mn-ea"/>
            </a:endParaRPr>
          </a:p>
          <a:p>
            <a:pPr marL="457200" lvl="1" indent="0">
              <a:buNone/>
              <a:defRPr/>
            </a:pPr>
            <a:endParaRPr lang="en-US" sz="1400" dirty="0">
              <a:solidFill>
                <a:srgbClr val="FFFFFF"/>
              </a:solidFill>
              <a:ea typeface="+mn-ea"/>
            </a:endParaRPr>
          </a:p>
          <a:p>
            <a:pPr marL="0" indent="0">
              <a:buNone/>
              <a:defRPr/>
            </a:pPr>
            <a:r>
              <a:rPr lang="en-US" sz="1400" dirty="0">
                <a:solidFill>
                  <a:srgbClr val="FFFFFF"/>
                </a:solidFill>
                <a:ea typeface="+mn-ea"/>
                <a:cs typeface="+mn-cs"/>
              </a:rPr>
              <a:t>	</a:t>
            </a:r>
          </a:p>
        </p:txBody>
      </p:sp>
      <p:sp useBgFill="1">
        <p:nvSpPr>
          <p:cNvPr id="81" name="Rectangle 80">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nvPr>
        </p:nvGraphicFramePr>
        <p:xfrm>
          <a:off x="5593085" y="973232"/>
          <a:ext cx="5629269" cy="4904750"/>
        </p:xfrm>
        <a:graphic>
          <a:graphicData uri="http://schemas.openxmlformats.org/drawingml/2006/table">
            <a:tbl>
              <a:tblPr firstRow="1" bandRow="1">
                <a:tableStyleId>{5C22544A-7EE6-4342-B048-85BDC9FD1C3A}</a:tableStyleId>
              </a:tblPr>
              <a:tblGrid>
                <a:gridCol w="3530017">
                  <a:extLst>
                    <a:ext uri="{9D8B030D-6E8A-4147-A177-3AD203B41FA5}">
                      <a16:colId xmlns:a16="http://schemas.microsoft.com/office/drawing/2014/main" val="20000"/>
                    </a:ext>
                  </a:extLst>
                </a:gridCol>
                <a:gridCol w="2099252">
                  <a:extLst>
                    <a:ext uri="{9D8B030D-6E8A-4147-A177-3AD203B41FA5}">
                      <a16:colId xmlns:a16="http://schemas.microsoft.com/office/drawing/2014/main" val="20001"/>
                    </a:ext>
                  </a:extLst>
                </a:gridCol>
              </a:tblGrid>
              <a:tr h="490475">
                <a:tc>
                  <a:txBody>
                    <a:bodyPr/>
                    <a:lstStyle/>
                    <a:p>
                      <a:pPr algn="ctr"/>
                      <a:r>
                        <a:rPr lang="en-US" sz="2200"/>
                        <a:t>For the:</a:t>
                      </a:r>
                    </a:p>
                  </a:txBody>
                  <a:tcPr marL="111474" marR="111474" marT="55731" marB="55731"/>
                </a:tc>
                <a:tc>
                  <a:txBody>
                    <a:bodyPr/>
                    <a:lstStyle/>
                    <a:p>
                      <a:pPr algn="ctr"/>
                      <a:r>
                        <a:rPr lang="en-US" sz="2200"/>
                        <a:t>Bytes</a:t>
                      </a:r>
                    </a:p>
                  </a:txBody>
                  <a:tcPr marL="111474" marR="111474" marT="55731" marB="55731"/>
                </a:tc>
                <a:extLst>
                  <a:ext uri="{0D108BD9-81ED-4DB2-BD59-A6C34878D82A}">
                    <a16:rowId xmlns:a16="http://schemas.microsoft.com/office/drawing/2014/main" val="10000"/>
                  </a:ext>
                </a:extLst>
              </a:tr>
              <a:tr h="490475">
                <a:tc>
                  <a:txBody>
                    <a:bodyPr/>
                    <a:lstStyle/>
                    <a:p>
                      <a:pPr algn="ctr"/>
                      <a:r>
                        <a:rPr lang="en-US" sz="2200"/>
                        <a:t>Tag</a:t>
                      </a:r>
                    </a:p>
                  </a:txBody>
                  <a:tcPr marL="111474" marR="111474" marT="55731" marB="55731"/>
                </a:tc>
                <a:tc>
                  <a:txBody>
                    <a:bodyPr/>
                    <a:lstStyle/>
                    <a:p>
                      <a:pPr algn="ctr"/>
                      <a:r>
                        <a:rPr lang="en-US" sz="2200" dirty="0"/>
                        <a:t>? </a:t>
                      </a:r>
                    </a:p>
                  </a:txBody>
                  <a:tcPr marL="111474" marR="111474" marT="55731" marB="55731"/>
                </a:tc>
                <a:extLst>
                  <a:ext uri="{0D108BD9-81ED-4DB2-BD59-A6C34878D82A}">
                    <a16:rowId xmlns:a16="http://schemas.microsoft.com/office/drawing/2014/main" val="10001"/>
                  </a:ext>
                </a:extLst>
              </a:tr>
              <a:tr h="490475">
                <a:tc>
                  <a:txBody>
                    <a:bodyPr/>
                    <a:lstStyle/>
                    <a:p>
                      <a:pPr algn="ctr"/>
                      <a:r>
                        <a:rPr lang="en-US" sz="2200"/>
                        <a:t>NULL Offset Bitmap</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2"/>
                  </a:ext>
                </a:extLst>
              </a:tr>
              <a:tr h="490475">
                <a:tc>
                  <a:txBody>
                    <a:bodyPr/>
                    <a:lstStyle/>
                    <a:p>
                      <a:pPr algn="ctr"/>
                      <a:r>
                        <a:rPr lang="en-US" sz="2200"/>
                        <a:t>Fixed Data Length</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3"/>
                  </a:ext>
                </a:extLst>
              </a:tr>
              <a:tr h="490475">
                <a:tc>
                  <a:txBody>
                    <a:bodyPr/>
                    <a:lstStyle/>
                    <a:p>
                      <a:pPr algn="ctr"/>
                      <a:r>
                        <a:rPr lang="en-US" sz="2200"/>
                        <a:t># of columns</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4"/>
                  </a:ext>
                </a:extLst>
              </a:tr>
              <a:tr h="490475">
                <a:tc>
                  <a:txBody>
                    <a:bodyPr/>
                    <a:lstStyle/>
                    <a:p>
                      <a:pPr algn="ctr"/>
                      <a:r>
                        <a:rPr lang="en-US" sz="2200"/>
                        <a:t>Null Columns (N/8)</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5"/>
                  </a:ext>
                </a:extLst>
              </a:tr>
              <a:tr h="490475">
                <a:tc>
                  <a:txBody>
                    <a:bodyPr/>
                    <a:lstStyle/>
                    <a:p>
                      <a:pPr algn="ctr"/>
                      <a:r>
                        <a:rPr lang="en-US" sz="2200"/>
                        <a:t>Variable Column Count</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6"/>
                  </a:ext>
                </a:extLst>
              </a:tr>
              <a:tr h="490475">
                <a:tc>
                  <a:txBody>
                    <a:bodyPr/>
                    <a:lstStyle/>
                    <a:p>
                      <a:pPr algn="ctr"/>
                      <a:r>
                        <a:rPr lang="en-US" sz="2200"/>
                        <a:t>Variable Column</a:t>
                      </a:r>
                      <a:r>
                        <a:rPr lang="en-US" sz="2200" baseline="0"/>
                        <a:t> Offset</a:t>
                      </a:r>
                      <a:endParaRPr lang="en-US" sz="2200"/>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7"/>
                  </a:ext>
                </a:extLst>
              </a:tr>
              <a:tr h="490475">
                <a:tc>
                  <a:txBody>
                    <a:bodyPr/>
                    <a:lstStyle/>
                    <a:p>
                      <a:pPr algn="ctr"/>
                      <a:r>
                        <a:rPr lang="en-US" sz="2200"/>
                        <a:t>Variable Length Columns</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8"/>
                  </a:ext>
                </a:extLst>
              </a:tr>
              <a:tr h="490475">
                <a:tc>
                  <a:txBody>
                    <a:bodyPr/>
                    <a:lstStyle/>
                    <a:p>
                      <a:pPr algn="ctr"/>
                      <a:r>
                        <a:rPr lang="en-US" sz="2200" b="1">
                          <a:solidFill>
                            <a:srgbClr val="FF0000"/>
                          </a:solidFill>
                        </a:rPr>
                        <a:t>Total:</a:t>
                      </a:r>
                    </a:p>
                  </a:txBody>
                  <a:tcPr marL="111474" marR="111474" marT="55731" marB="55731"/>
                </a:tc>
                <a:tc>
                  <a:txBody>
                    <a:bodyPr/>
                    <a:lstStyle/>
                    <a:p>
                      <a:pPr algn="ctr"/>
                      <a:r>
                        <a:rPr lang="en-US" sz="2200" b="1" dirty="0">
                          <a:solidFill>
                            <a:srgbClr val="FF0000"/>
                          </a:solidFill>
                        </a:rPr>
                        <a:t>? bytes</a:t>
                      </a:r>
                    </a:p>
                  </a:txBody>
                  <a:tcPr marL="111474" marR="111474" marT="55731" marB="55731"/>
                </a:tc>
                <a:extLst>
                  <a:ext uri="{0D108BD9-81ED-4DB2-BD59-A6C34878D82A}">
                    <a16:rowId xmlns:a16="http://schemas.microsoft.com/office/drawing/2014/main" val="10009"/>
                  </a:ext>
                </a:extLst>
              </a:tr>
            </a:tbl>
          </a:graphicData>
        </a:graphic>
      </p:graphicFrame>
      <p:sp>
        <p:nvSpPr>
          <p:cNvPr id="12" name="Title 1">
            <a:extLst>
              <a:ext uri="{FF2B5EF4-FFF2-40B4-BE49-F238E27FC236}">
                <a16:creationId xmlns:a16="http://schemas.microsoft.com/office/drawing/2014/main" id="{DD4CFF7E-E09E-F24E-89D1-8549B786B0B2}"/>
              </a:ext>
            </a:extLst>
          </p:cNvPr>
          <p:cNvSpPr txBox="1">
            <a:spLocks/>
          </p:cNvSpPr>
          <p:nvPr/>
        </p:nvSpPr>
        <p:spPr>
          <a:xfrm>
            <a:off x="251467" y="753230"/>
            <a:ext cx="4136123"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en-US">
                <a:solidFill>
                  <a:srgbClr val="FFFFFF"/>
                </a:solidFill>
                <a:ea typeface="ＭＳ Ｐゴシック" charset="-128"/>
              </a:rPr>
              <a:t>Records</a:t>
            </a:r>
            <a:endParaRPr lang="en-US" altLang="en-US" sz="3200" dirty="0">
              <a:solidFill>
                <a:srgbClr val="FFFFFF"/>
              </a:solidFill>
              <a:ea typeface="ＭＳ Ｐゴシック" charset="-128"/>
            </a:endParaRPr>
          </a:p>
        </p:txBody>
      </p:sp>
    </p:spTree>
    <p:extLst>
      <p:ext uri="{BB962C8B-B14F-4D97-AF65-F5344CB8AC3E}">
        <p14:creationId xmlns:p14="http://schemas.microsoft.com/office/powerpoint/2010/main" val="3548333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3" name="Picture 72">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Rectangle 74">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418" name="Title 1"/>
          <p:cNvSpPr>
            <a:spLocks noGrp="1"/>
          </p:cNvSpPr>
          <p:nvPr>
            <p:ph type="title"/>
          </p:nvPr>
        </p:nvSpPr>
        <p:spPr>
          <a:xfrm>
            <a:off x="251467" y="753230"/>
            <a:ext cx="4136123" cy="1080938"/>
          </a:xfrm>
        </p:spPr>
        <p:txBody>
          <a:bodyPr>
            <a:normAutofit/>
          </a:bodyPr>
          <a:lstStyle/>
          <a:p>
            <a:pPr eaLnBrk="1" hangingPunct="1"/>
            <a:r>
              <a:rPr lang="en-US" altLang="en-US" dirty="0">
                <a:solidFill>
                  <a:srgbClr val="FFFFFF"/>
                </a:solidFill>
                <a:ea typeface="ＭＳ Ｐゴシック" charset="-128"/>
              </a:rPr>
              <a:t>Records</a:t>
            </a:r>
            <a:endParaRPr lang="en-US" altLang="en-US" sz="3200" dirty="0">
              <a:solidFill>
                <a:srgbClr val="FFFFFF"/>
              </a:solidFill>
              <a:ea typeface="ＭＳ Ｐゴシック" charset="-128"/>
            </a:endParaRPr>
          </a:p>
        </p:txBody>
      </p:sp>
      <p:pic>
        <p:nvPicPr>
          <p:cNvPr id="79" name="Picture 78">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useBgFill="1">
        <p:nvSpPr>
          <p:cNvPr id="81" name="Rectangle 80">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197100556"/>
              </p:ext>
            </p:extLst>
          </p:nvPr>
        </p:nvGraphicFramePr>
        <p:xfrm>
          <a:off x="5593085" y="973232"/>
          <a:ext cx="5629269" cy="4904750"/>
        </p:xfrm>
        <a:graphic>
          <a:graphicData uri="http://schemas.openxmlformats.org/drawingml/2006/table">
            <a:tbl>
              <a:tblPr firstRow="1" bandRow="1">
                <a:tableStyleId>{5C22544A-7EE6-4342-B048-85BDC9FD1C3A}</a:tableStyleId>
              </a:tblPr>
              <a:tblGrid>
                <a:gridCol w="3530017">
                  <a:extLst>
                    <a:ext uri="{9D8B030D-6E8A-4147-A177-3AD203B41FA5}">
                      <a16:colId xmlns:a16="http://schemas.microsoft.com/office/drawing/2014/main" val="20000"/>
                    </a:ext>
                  </a:extLst>
                </a:gridCol>
                <a:gridCol w="2099252">
                  <a:extLst>
                    <a:ext uri="{9D8B030D-6E8A-4147-A177-3AD203B41FA5}">
                      <a16:colId xmlns:a16="http://schemas.microsoft.com/office/drawing/2014/main" val="20001"/>
                    </a:ext>
                  </a:extLst>
                </a:gridCol>
              </a:tblGrid>
              <a:tr h="490475">
                <a:tc>
                  <a:txBody>
                    <a:bodyPr/>
                    <a:lstStyle/>
                    <a:p>
                      <a:pPr algn="ctr"/>
                      <a:r>
                        <a:rPr lang="en-US" sz="2200"/>
                        <a:t>For the:</a:t>
                      </a:r>
                    </a:p>
                  </a:txBody>
                  <a:tcPr marL="111474" marR="111474" marT="55731" marB="55731"/>
                </a:tc>
                <a:tc>
                  <a:txBody>
                    <a:bodyPr/>
                    <a:lstStyle/>
                    <a:p>
                      <a:pPr algn="ctr"/>
                      <a:r>
                        <a:rPr lang="en-US" sz="2200"/>
                        <a:t>Bytes</a:t>
                      </a:r>
                    </a:p>
                  </a:txBody>
                  <a:tcPr marL="111474" marR="111474" marT="55731" marB="55731"/>
                </a:tc>
                <a:extLst>
                  <a:ext uri="{0D108BD9-81ED-4DB2-BD59-A6C34878D82A}">
                    <a16:rowId xmlns:a16="http://schemas.microsoft.com/office/drawing/2014/main" val="10000"/>
                  </a:ext>
                </a:extLst>
              </a:tr>
              <a:tr h="490475">
                <a:tc>
                  <a:txBody>
                    <a:bodyPr/>
                    <a:lstStyle/>
                    <a:p>
                      <a:pPr algn="ctr"/>
                      <a:r>
                        <a:rPr lang="en-US" sz="2200"/>
                        <a:t>Tag</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1"/>
                  </a:ext>
                </a:extLst>
              </a:tr>
              <a:tr h="490475">
                <a:tc>
                  <a:txBody>
                    <a:bodyPr/>
                    <a:lstStyle/>
                    <a:p>
                      <a:pPr algn="ctr"/>
                      <a:r>
                        <a:rPr lang="en-US" sz="2200"/>
                        <a:t>NULL Offset Bitmap</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2"/>
                  </a:ext>
                </a:extLst>
              </a:tr>
              <a:tr h="490475">
                <a:tc>
                  <a:txBody>
                    <a:bodyPr/>
                    <a:lstStyle/>
                    <a:p>
                      <a:pPr algn="ctr"/>
                      <a:r>
                        <a:rPr lang="en-US" sz="2200"/>
                        <a:t>Fixed Data Length</a:t>
                      </a:r>
                    </a:p>
                  </a:txBody>
                  <a:tcPr marL="111474" marR="111474" marT="55731" marB="55731"/>
                </a:tc>
                <a:tc>
                  <a:txBody>
                    <a:bodyPr/>
                    <a:lstStyle/>
                    <a:p>
                      <a:pPr algn="ctr"/>
                      <a:r>
                        <a:rPr lang="en-US" sz="2200" dirty="0"/>
                        <a:t>6</a:t>
                      </a:r>
                    </a:p>
                  </a:txBody>
                  <a:tcPr marL="111474" marR="111474" marT="55731" marB="55731"/>
                </a:tc>
                <a:extLst>
                  <a:ext uri="{0D108BD9-81ED-4DB2-BD59-A6C34878D82A}">
                    <a16:rowId xmlns:a16="http://schemas.microsoft.com/office/drawing/2014/main" val="10003"/>
                  </a:ext>
                </a:extLst>
              </a:tr>
              <a:tr h="490475">
                <a:tc>
                  <a:txBody>
                    <a:bodyPr/>
                    <a:lstStyle/>
                    <a:p>
                      <a:pPr algn="ctr"/>
                      <a:r>
                        <a:rPr lang="en-US" sz="2200"/>
                        <a:t># of columns</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4"/>
                  </a:ext>
                </a:extLst>
              </a:tr>
              <a:tr h="490475">
                <a:tc>
                  <a:txBody>
                    <a:bodyPr/>
                    <a:lstStyle/>
                    <a:p>
                      <a:pPr algn="ctr"/>
                      <a:r>
                        <a:rPr lang="en-US" sz="2200"/>
                        <a:t>Null Columns (N/8)</a:t>
                      </a:r>
                    </a:p>
                  </a:txBody>
                  <a:tcPr marL="111474" marR="111474" marT="55731" marB="55731"/>
                </a:tc>
                <a:tc>
                  <a:txBody>
                    <a:bodyPr/>
                    <a:lstStyle/>
                    <a:p>
                      <a:pPr algn="ctr"/>
                      <a:r>
                        <a:rPr lang="en-US" sz="2200" dirty="0"/>
                        <a:t>1</a:t>
                      </a:r>
                    </a:p>
                  </a:txBody>
                  <a:tcPr marL="111474" marR="111474" marT="55731" marB="55731"/>
                </a:tc>
                <a:extLst>
                  <a:ext uri="{0D108BD9-81ED-4DB2-BD59-A6C34878D82A}">
                    <a16:rowId xmlns:a16="http://schemas.microsoft.com/office/drawing/2014/main" val="10005"/>
                  </a:ext>
                </a:extLst>
              </a:tr>
              <a:tr h="490475">
                <a:tc>
                  <a:txBody>
                    <a:bodyPr/>
                    <a:lstStyle/>
                    <a:p>
                      <a:pPr algn="ctr"/>
                      <a:r>
                        <a:rPr lang="en-US" sz="2200"/>
                        <a:t>Variable Column Count</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6"/>
                  </a:ext>
                </a:extLst>
              </a:tr>
              <a:tr h="490475">
                <a:tc>
                  <a:txBody>
                    <a:bodyPr/>
                    <a:lstStyle/>
                    <a:p>
                      <a:pPr algn="ctr"/>
                      <a:r>
                        <a:rPr lang="en-US" sz="2200"/>
                        <a:t>Variable Column</a:t>
                      </a:r>
                      <a:r>
                        <a:rPr lang="en-US" sz="2200" baseline="0"/>
                        <a:t> Offset</a:t>
                      </a:r>
                      <a:endParaRPr lang="en-US" sz="2200"/>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7"/>
                  </a:ext>
                </a:extLst>
              </a:tr>
              <a:tr h="490475">
                <a:tc>
                  <a:txBody>
                    <a:bodyPr/>
                    <a:lstStyle/>
                    <a:p>
                      <a:pPr algn="ctr"/>
                      <a:r>
                        <a:rPr lang="en-US" sz="2200"/>
                        <a:t>Variable Length Columns</a:t>
                      </a:r>
                    </a:p>
                  </a:txBody>
                  <a:tcPr marL="111474" marR="111474" marT="55731" marB="55731"/>
                </a:tc>
                <a:tc>
                  <a:txBody>
                    <a:bodyPr/>
                    <a:lstStyle/>
                    <a:p>
                      <a:pPr algn="ctr"/>
                      <a:r>
                        <a:rPr lang="en-US" sz="2200" dirty="0"/>
                        <a:t>50</a:t>
                      </a:r>
                    </a:p>
                  </a:txBody>
                  <a:tcPr marL="111474" marR="111474" marT="55731" marB="55731"/>
                </a:tc>
                <a:extLst>
                  <a:ext uri="{0D108BD9-81ED-4DB2-BD59-A6C34878D82A}">
                    <a16:rowId xmlns:a16="http://schemas.microsoft.com/office/drawing/2014/main" val="10008"/>
                  </a:ext>
                </a:extLst>
              </a:tr>
              <a:tr h="490475">
                <a:tc>
                  <a:txBody>
                    <a:bodyPr/>
                    <a:lstStyle/>
                    <a:p>
                      <a:pPr algn="ctr"/>
                      <a:r>
                        <a:rPr lang="en-US" sz="2200" b="1">
                          <a:solidFill>
                            <a:srgbClr val="FF0000"/>
                          </a:solidFill>
                        </a:rPr>
                        <a:t>Total:</a:t>
                      </a:r>
                    </a:p>
                  </a:txBody>
                  <a:tcPr marL="111474" marR="111474" marT="55731" marB="55731"/>
                </a:tc>
                <a:tc>
                  <a:txBody>
                    <a:bodyPr/>
                    <a:lstStyle/>
                    <a:p>
                      <a:pPr algn="ctr"/>
                      <a:r>
                        <a:rPr lang="en-US" sz="2200" b="1" dirty="0">
                          <a:solidFill>
                            <a:srgbClr val="FF0000"/>
                          </a:solidFill>
                        </a:rPr>
                        <a:t>67 bytes</a:t>
                      </a:r>
                    </a:p>
                  </a:txBody>
                  <a:tcPr marL="111474" marR="111474" marT="55731" marB="55731"/>
                </a:tc>
                <a:extLst>
                  <a:ext uri="{0D108BD9-81ED-4DB2-BD59-A6C34878D82A}">
                    <a16:rowId xmlns:a16="http://schemas.microsoft.com/office/drawing/2014/main" val="10009"/>
                  </a:ext>
                </a:extLst>
              </a:tr>
            </a:tbl>
          </a:graphicData>
        </a:graphic>
      </p:graphicFrame>
      <p:sp>
        <p:nvSpPr>
          <p:cNvPr id="13" name="Content Placeholder 2">
            <a:extLst>
              <a:ext uri="{FF2B5EF4-FFF2-40B4-BE49-F238E27FC236}">
                <a16:creationId xmlns:a16="http://schemas.microsoft.com/office/drawing/2014/main" id="{A91BEB1C-AB31-9D45-987E-D1F9A92FFCE2}"/>
              </a:ext>
            </a:extLst>
          </p:cNvPr>
          <p:cNvSpPr>
            <a:spLocks noGrp="1"/>
          </p:cNvSpPr>
          <p:nvPr>
            <p:ph idx="1"/>
          </p:nvPr>
        </p:nvSpPr>
        <p:spPr>
          <a:xfrm>
            <a:off x="198783" y="2121426"/>
            <a:ext cx="4434051" cy="3814763"/>
          </a:xfrm>
        </p:spPr>
        <p:txBody>
          <a:bodyPr rtlCol="0">
            <a:normAutofit fontScale="77500" lnSpcReduction="20000"/>
          </a:bodyPr>
          <a:lstStyle/>
          <a:p>
            <a:pPr marL="0" indent="0">
              <a:buNone/>
              <a:defRPr/>
            </a:pPr>
            <a:r>
              <a:rPr lang="en-US" sz="3100" dirty="0">
                <a:solidFill>
                  <a:srgbClr val="FFFFFF"/>
                </a:solidFill>
                <a:latin typeface="Courier New" pitchFamily="49" charset="0"/>
                <a:cs typeface="Courier New" pitchFamily="49" charset="0"/>
              </a:rPr>
              <a:t>CREATE TABLE Sharknado(</a:t>
            </a:r>
          </a:p>
          <a:p>
            <a:pPr marL="0" indent="0">
              <a:buNone/>
              <a:defRPr/>
            </a:pPr>
            <a:r>
              <a:rPr lang="en-US" sz="3100" dirty="0" err="1">
                <a:solidFill>
                  <a:srgbClr val="FFFFFF"/>
                </a:solidFill>
                <a:latin typeface="Courier New" pitchFamily="49" charset="0"/>
                <a:cs typeface="Courier New" pitchFamily="49" charset="0"/>
              </a:rPr>
              <a:t>CustomerID</a:t>
            </a:r>
            <a:r>
              <a:rPr lang="en-US" sz="3100" dirty="0">
                <a:solidFill>
                  <a:srgbClr val="FFFFFF"/>
                </a:solidFill>
                <a:latin typeface="Courier New" pitchFamily="49" charset="0"/>
                <a:cs typeface="Courier New" pitchFamily="49" charset="0"/>
              </a:rPr>
              <a:t> INT</a:t>
            </a:r>
          </a:p>
          <a:p>
            <a:pPr marL="0" indent="0">
              <a:buNone/>
              <a:defRPr/>
            </a:pPr>
            <a:r>
              <a:rPr lang="en-US" sz="3100" dirty="0">
                <a:solidFill>
                  <a:srgbClr val="FFFFFF"/>
                </a:solidFill>
                <a:latin typeface="Courier New" pitchFamily="49" charset="0"/>
                <a:cs typeface="Courier New" pitchFamily="49" charset="0"/>
              </a:rPr>
              <a:t> , </a:t>
            </a:r>
            <a:r>
              <a:rPr lang="en-US" sz="3100" dirty="0" err="1">
                <a:solidFill>
                  <a:srgbClr val="FFFFFF"/>
                </a:solidFill>
                <a:latin typeface="Courier New" pitchFamily="49" charset="0"/>
                <a:cs typeface="Courier New" pitchFamily="49" charset="0"/>
              </a:rPr>
              <a:t>CustomerName</a:t>
            </a:r>
            <a:r>
              <a:rPr lang="en-US" sz="3100" dirty="0">
                <a:solidFill>
                  <a:srgbClr val="FFFFFF"/>
                </a:solidFill>
                <a:latin typeface="Courier New" pitchFamily="49" charset="0"/>
                <a:cs typeface="Courier New" pitchFamily="49" charset="0"/>
              </a:rPr>
              <a:t> 	VARCHAR(50)</a:t>
            </a:r>
          </a:p>
          <a:p>
            <a:pPr marL="0" indent="0">
              <a:buNone/>
              <a:defRPr/>
            </a:pPr>
            <a:r>
              <a:rPr lang="en-US" sz="3100" dirty="0">
                <a:solidFill>
                  <a:srgbClr val="FFFFFF"/>
                </a:solidFill>
                <a:latin typeface="Courier New" pitchFamily="49" charset="0"/>
                <a:cs typeface="Courier New" pitchFamily="49" charset="0"/>
              </a:rPr>
              <a:t>, </a:t>
            </a:r>
            <a:r>
              <a:rPr lang="en-US" sz="3100" dirty="0" err="1">
                <a:solidFill>
                  <a:srgbClr val="FFFFFF"/>
                </a:solidFill>
                <a:latin typeface="Courier New" pitchFamily="49" charset="0"/>
                <a:cs typeface="Courier New" pitchFamily="49" charset="0"/>
              </a:rPr>
              <a:t>CustomerState</a:t>
            </a:r>
            <a:r>
              <a:rPr lang="en-US" sz="3100" dirty="0">
                <a:solidFill>
                  <a:srgbClr val="FFFFFF"/>
                </a:solidFill>
                <a:latin typeface="Courier New" pitchFamily="49" charset="0"/>
                <a:cs typeface="Courier New" pitchFamily="49" charset="0"/>
              </a:rPr>
              <a:t> 	CHAR(2)</a:t>
            </a:r>
          </a:p>
          <a:p>
            <a:pPr marL="0" indent="0">
              <a:buNone/>
              <a:defRPr/>
            </a:pPr>
            <a:r>
              <a:rPr lang="en-US" sz="3100" dirty="0">
                <a:solidFill>
                  <a:srgbClr val="FFFFFF"/>
                </a:solidFill>
                <a:latin typeface="Courier New" pitchFamily="49" charset="0"/>
                <a:cs typeface="Courier New" pitchFamily="49" charset="0"/>
              </a:rPr>
              <a:t>);</a:t>
            </a:r>
          </a:p>
          <a:p>
            <a:pPr marL="457200" lvl="1" indent="0">
              <a:buNone/>
              <a:defRPr/>
            </a:pPr>
            <a:endParaRPr lang="en-US" sz="1400" dirty="0">
              <a:solidFill>
                <a:srgbClr val="FFFFFF"/>
              </a:solidFill>
              <a:ea typeface="+mn-ea"/>
            </a:endParaRPr>
          </a:p>
          <a:p>
            <a:pPr marL="457200" lvl="1" indent="0">
              <a:buNone/>
              <a:defRPr/>
            </a:pPr>
            <a:endParaRPr lang="en-US" sz="1400" dirty="0">
              <a:solidFill>
                <a:srgbClr val="FFFFFF"/>
              </a:solidFill>
              <a:ea typeface="+mn-ea"/>
            </a:endParaRPr>
          </a:p>
          <a:p>
            <a:pPr marL="457200" lvl="1" indent="0">
              <a:buNone/>
              <a:defRPr/>
            </a:pPr>
            <a:endParaRPr lang="en-US" sz="1400" dirty="0">
              <a:solidFill>
                <a:srgbClr val="FFFFFF"/>
              </a:solidFill>
              <a:ea typeface="+mn-ea"/>
            </a:endParaRPr>
          </a:p>
          <a:p>
            <a:pPr marL="457200" lvl="1" indent="0">
              <a:buNone/>
              <a:defRPr/>
            </a:pPr>
            <a:endParaRPr lang="en-US" sz="1400" dirty="0">
              <a:solidFill>
                <a:srgbClr val="FFFFFF"/>
              </a:solidFill>
              <a:ea typeface="+mn-ea"/>
            </a:endParaRPr>
          </a:p>
          <a:p>
            <a:pPr marL="457200" lvl="1" indent="0">
              <a:buNone/>
              <a:defRPr/>
            </a:pPr>
            <a:endParaRPr lang="en-US" sz="1400" dirty="0">
              <a:solidFill>
                <a:srgbClr val="FFFFFF"/>
              </a:solidFill>
              <a:ea typeface="+mn-ea"/>
            </a:endParaRPr>
          </a:p>
          <a:p>
            <a:pPr marL="457200" lvl="1" indent="0">
              <a:buNone/>
              <a:defRPr/>
            </a:pPr>
            <a:endParaRPr lang="en-US" sz="1400" dirty="0">
              <a:solidFill>
                <a:srgbClr val="FFFFFF"/>
              </a:solidFill>
              <a:ea typeface="+mn-ea"/>
            </a:endParaRPr>
          </a:p>
          <a:p>
            <a:pPr marL="0" indent="0">
              <a:buNone/>
              <a:defRPr/>
            </a:pPr>
            <a:r>
              <a:rPr lang="en-US" sz="1400" dirty="0">
                <a:solidFill>
                  <a:srgbClr val="FFFFFF"/>
                </a:solidFill>
                <a:ea typeface="+mn-ea"/>
                <a:cs typeface="+mn-cs"/>
              </a:rPr>
              <a:t>	</a:t>
            </a:r>
          </a:p>
        </p:txBody>
      </p:sp>
    </p:spTree>
    <p:extLst>
      <p:ext uri="{BB962C8B-B14F-4D97-AF65-F5344CB8AC3E}">
        <p14:creationId xmlns:p14="http://schemas.microsoft.com/office/powerpoint/2010/main" val="816027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3052218876"/>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1953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45" y="2029620"/>
            <a:ext cx="5094789" cy="4308872"/>
          </a:xfrm>
          <a:prstGeom prst="rect">
            <a:avLst/>
          </a:prstGeom>
          <a:noFill/>
        </p:spPr>
        <p:txBody>
          <a:bodyPr wrap="square">
            <a:spAutoFit/>
          </a:bodyPr>
          <a:lstStyle/>
          <a:p>
            <a:pPr marL="339725" indent="-339725">
              <a:buFont typeface="Arial"/>
              <a:buChar char="•"/>
              <a:tabLst>
                <a:tab pos="287338" algn="l"/>
              </a:tabLst>
              <a:defRPr/>
            </a:pPr>
            <a:r>
              <a:rPr lang="en-US" sz="2800" dirty="0">
                <a:ea typeface="ＭＳ Ｐゴシック" charset="0"/>
                <a:cs typeface="ＭＳ Ｐゴシック" charset="0"/>
              </a:rPr>
              <a:t>All pages are 8192 bytes (8k) in size.</a:t>
            </a:r>
          </a:p>
          <a:p>
            <a:pPr>
              <a:tabLst>
                <a:tab pos="287338" algn="l"/>
              </a:tabLst>
              <a:defRPr/>
            </a:pPr>
            <a:endParaRPr lang="en-US" sz="2800" dirty="0">
              <a:ea typeface="ＭＳ Ｐゴシック" charset="0"/>
              <a:cs typeface="ＭＳ Ｐゴシック" charset="0"/>
            </a:endParaRPr>
          </a:p>
          <a:p>
            <a:pPr marL="339725" indent="-339725">
              <a:buFont typeface="Arial"/>
              <a:buChar char="•"/>
              <a:tabLst>
                <a:tab pos="287338" algn="l"/>
              </a:tabLst>
              <a:defRPr/>
            </a:pPr>
            <a:r>
              <a:rPr lang="en-US" sz="2800" dirty="0">
                <a:ea typeface="ＭＳ Ｐゴシック" charset="0"/>
                <a:cs typeface="ＭＳ Ｐゴシック" charset="0"/>
              </a:rPr>
              <a:t>Every page has a Header.</a:t>
            </a:r>
          </a:p>
          <a:p>
            <a:pPr>
              <a:defRPr/>
            </a:pPr>
            <a:endParaRPr lang="en-US" sz="2800" dirty="0">
              <a:ea typeface="ＭＳ Ｐゴシック" charset="0"/>
              <a:cs typeface="ＭＳ Ｐゴシック" charset="0"/>
            </a:endParaRPr>
          </a:p>
          <a:p>
            <a:pPr marL="285750" indent="-285750">
              <a:buFont typeface="Arial"/>
              <a:buChar char="•"/>
              <a:defRPr/>
            </a:pPr>
            <a:r>
              <a:rPr lang="en-US" sz="2800" dirty="0">
                <a:ea typeface="ＭＳ Ｐゴシック" charset="0"/>
                <a:cs typeface="ＭＳ Ｐゴシック" charset="0"/>
              </a:rPr>
              <a:t>Pages store the rows.</a:t>
            </a:r>
          </a:p>
          <a:p>
            <a:pPr>
              <a:defRPr/>
            </a:pPr>
            <a:endParaRPr lang="en-US" sz="2800" dirty="0">
              <a:ea typeface="ＭＳ Ｐゴシック" charset="0"/>
              <a:cs typeface="ＭＳ Ｐゴシック" charset="0"/>
            </a:endParaRPr>
          </a:p>
          <a:p>
            <a:pPr marL="285750" indent="-285750">
              <a:buFont typeface="Arial"/>
              <a:buChar char="•"/>
              <a:defRPr/>
            </a:pPr>
            <a:r>
              <a:rPr lang="en-US" sz="2800" dirty="0">
                <a:ea typeface="ＭＳ Ｐゴシック" charset="0"/>
                <a:cs typeface="ＭＳ Ｐゴシック" charset="0"/>
              </a:rPr>
              <a:t>Every page has a slot array. </a:t>
            </a:r>
          </a:p>
          <a:p>
            <a:pPr marL="285750" indent="-285750">
              <a:buFont typeface="Arial"/>
              <a:buChar char="•"/>
              <a:defRPr/>
            </a:pPr>
            <a:endParaRPr lang="en-US" sz="3200" dirty="0">
              <a:ea typeface="ＭＳ Ｐゴシック" charset="0"/>
              <a:cs typeface="ＭＳ Ｐゴシック" charset="0"/>
            </a:endParaRPr>
          </a:p>
          <a:p>
            <a:pPr>
              <a:defRPr/>
            </a:pPr>
            <a:endParaRPr lang="en-US" dirty="0">
              <a:ea typeface="ＭＳ Ｐゴシック" charset="0"/>
              <a:cs typeface="ＭＳ Ｐゴシック" charset="0"/>
            </a:endParaRPr>
          </a:p>
        </p:txBody>
      </p:sp>
      <p:sp>
        <p:nvSpPr>
          <p:cNvPr id="11" name="Rectangle 10"/>
          <p:cNvSpPr>
            <a:spLocks noChangeArrowheads="1"/>
          </p:cNvSpPr>
          <p:nvPr/>
        </p:nvSpPr>
        <p:spPr bwMode="auto">
          <a:xfrm>
            <a:off x="6766034" y="2029620"/>
            <a:ext cx="3048000" cy="4495800"/>
          </a:xfrm>
          <a:prstGeom prst="rect">
            <a:avLst/>
          </a:prstGeom>
          <a:noFill/>
          <a:ln w="38100">
            <a:solidFill>
              <a:schemeClr val="tx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endParaRPr>
          </a:p>
        </p:txBody>
      </p:sp>
      <p:cxnSp>
        <p:nvCxnSpPr>
          <p:cNvPr id="13" name="Straight Connector 12"/>
          <p:cNvCxnSpPr>
            <a:cxnSpLocks noChangeShapeType="1"/>
          </p:cNvCxnSpPr>
          <p:nvPr/>
        </p:nvCxnSpPr>
        <p:spPr bwMode="auto">
          <a:xfrm>
            <a:off x="6766034" y="3032492"/>
            <a:ext cx="3048000"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68613" name="TextBox 15"/>
          <p:cNvSpPr txBox="1">
            <a:spLocks noChangeArrowheads="1"/>
          </p:cNvSpPr>
          <p:nvPr/>
        </p:nvSpPr>
        <p:spPr bwMode="auto">
          <a:xfrm>
            <a:off x="7680435" y="2410621"/>
            <a:ext cx="1196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t>Header</a:t>
            </a:r>
            <a:endParaRPr lang="en-US" altLang="en-US" sz="1800"/>
          </a:p>
        </p:txBody>
      </p:sp>
      <p:sp>
        <p:nvSpPr>
          <p:cNvPr id="18" name="Rectangle 17"/>
          <p:cNvSpPr>
            <a:spLocks noChangeArrowheads="1"/>
          </p:cNvSpPr>
          <p:nvPr/>
        </p:nvSpPr>
        <p:spPr bwMode="auto">
          <a:xfrm>
            <a:off x="6994634" y="34774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1</a:t>
            </a:r>
          </a:p>
        </p:txBody>
      </p:sp>
      <p:sp>
        <p:nvSpPr>
          <p:cNvPr id="23" name="Rectangle 22"/>
          <p:cNvSpPr>
            <a:spLocks noChangeArrowheads="1"/>
          </p:cNvSpPr>
          <p:nvPr/>
        </p:nvSpPr>
        <p:spPr bwMode="auto">
          <a:xfrm>
            <a:off x="7604234" y="40870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3</a:t>
            </a:r>
          </a:p>
        </p:txBody>
      </p:sp>
      <p:sp>
        <p:nvSpPr>
          <p:cNvPr id="24" name="Rectangle 23"/>
          <p:cNvSpPr>
            <a:spLocks noChangeArrowheads="1"/>
          </p:cNvSpPr>
          <p:nvPr/>
        </p:nvSpPr>
        <p:spPr bwMode="auto">
          <a:xfrm>
            <a:off x="7223234" y="46966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2</a:t>
            </a:r>
          </a:p>
        </p:txBody>
      </p:sp>
      <p:sp>
        <p:nvSpPr>
          <p:cNvPr id="25" name="Rectangle 24"/>
          <p:cNvSpPr>
            <a:spLocks noChangeArrowheads="1"/>
          </p:cNvSpPr>
          <p:nvPr/>
        </p:nvSpPr>
        <p:spPr bwMode="auto">
          <a:xfrm>
            <a:off x="7680434" y="5992020"/>
            <a:ext cx="20574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endParaRPr>
          </a:p>
        </p:txBody>
      </p:sp>
      <p:cxnSp>
        <p:nvCxnSpPr>
          <p:cNvPr id="27" name="Straight Connector 26"/>
          <p:cNvCxnSpPr>
            <a:cxnSpLocks noChangeShapeType="1"/>
          </p:cNvCxnSpPr>
          <p:nvPr/>
        </p:nvCxnSpPr>
        <p:spPr bwMode="auto">
          <a:xfrm>
            <a:off x="9204434"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9" name="Straight Connector 28"/>
          <p:cNvCxnSpPr>
            <a:cxnSpLocks noChangeShapeType="1"/>
          </p:cNvCxnSpPr>
          <p:nvPr/>
        </p:nvCxnSpPr>
        <p:spPr bwMode="auto">
          <a:xfrm>
            <a:off x="8650518"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0" name="Straight Connector 29"/>
          <p:cNvCxnSpPr>
            <a:cxnSpLocks noChangeShapeType="1"/>
          </p:cNvCxnSpPr>
          <p:nvPr/>
        </p:nvCxnSpPr>
        <p:spPr bwMode="auto">
          <a:xfrm>
            <a:off x="8210903"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16" name="TextBox 31">
            <a:extLst>
              <a:ext uri="{FF2B5EF4-FFF2-40B4-BE49-F238E27FC236}">
                <a16:creationId xmlns:a16="http://schemas.microsoft.com/office/drawing/2014/main" id="{E099FD1B-BDBF-9043-9368-15359F0DF64C}"/>
              </a:ext>
            </a:extLst>
          </p:cNvPr>
          <p:cNvSpPr txBox="1">
            <a:spLocks noChangeArrowheads="1"/>
          </p:cNvSpPr>
          <p:nvPr/>
        </p:nvSpPr>
        <p:spPr bwMode="auto">
          <a:xfrm>
            <a:off x="10052939" y="5925345"/>
            <a:ext cx="1741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800" dirty="0"/>
              <a:t>Slot Array</a:t>
            </a:r>
          </a:p>
        </p:txBody>
      </p:sp>
      <p:sp>
        <p:nvSpPr>
          <p:cNvPr id="20" name="Title 1">
            <a:extLst>
              <a:ext uri="{FF2B5EF4-FFF2-40B4-BE49-F238E27FC236}">
                <a16:creationId xmlns:a16="http://schemas.microsoft.com/office/drawing/2014/main" id="{A9E53888-32AC-A940-A650-4EEC29751490}"/>
              </a:ext>
            </a:extLst>
          </p:cNvPr>
          <p:cNvSpPr>
            <a:spLocks noGrp="1"/>
          </p:cNvSpPr>
          <p:nvPr>
            <p:ph type="title"/>
          </p:nvPr>
        </p:nvSpPr>
        <p:spPr>
          <a:xfrm>
            <a:off x="680321" y="753228"/>
            <a:ext cx="9613861" cy="1080938"/>
          </a:xfrm>
        </p:spPr>
        <p:txBody>
          <a:bodyPr/>
          <a:lstStyle/>
          <a:p>
            <a:pPr eaLnBrk="1" hangingPunct="1"/>
            <a:r>
              <a:rPr lang="en-US" altLang="en-US" dirty="0">
                <a:ea typeface="ＭＳ Ｐゴシック" charset="-128"/>
              </a:rPr>
              <a:t>Pages</a:t>
            </a:r>
          </a:p>
        </p:txBody>
      </p:sp>
    </p:spTree>
    <p:extLst>
      <p:ext uri="{BB962C8B-B14F-4D97-AF65-F5344CB8AC3E}">
        <p14:creationId xmlns:p14="http://schemas.microsoft.com/office/powerpoint/2010/main" val="225261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27538" y="3188677"/>
            <a:ext cx="4293265" cy="1717306"/>
          </a:xfrm>
          <a:prstGeom prst="rect">
            <a:avLst/>
          </a:prstGeom>
          <a:ln>
            <a:noFill/>
          </a:ln>
          <a:effectLst/>
        </p:spPr>
      </p:pic>
      <p:sp>
        <p:nvSpPr>
          <p:cNvPr id="10" name="Content Placeholder 2">
            <a:extLst>
              <a:ext uri="{FF2B5EF4-FFF2-40B4-BE49-F238E27FC236}">
                <a16:creationId xmlns:a16="http://schemas.microsoft.com/office/drawing/2014/main" id="{D546F0B2-CB10-CB45-B459-B0FF964BCDA6}"/>
              </a:ext>
            </a:extLst>
          </p:cNvPr>
          <p:cNvSpPr txBox="1">
            <a:spLocks/>
          </p:cNvSpPr>
          <p:nvPr/>
        </p:nvSpPr>
        <p:spPr bwMode="auto">
          <a:xfrm>
            <a:off x="5574323" y="2110154"/>
            <a:ext cx="6277707" cy="44137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lIns="91440" tIns="45720" rIns="91440" bIns="45720" numCol="1" rtlCol="0" anchorCtr="0" compatLnSpc="1">
            <a:prstTxWarp prst="textNoShape">
              <a:avLst/>
            </a:prstTxWarp>
            <a:normAutofit fontScale="92500" lnSpcReduction="1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eaLnBrk="1" hangingPunct="1">
              <a:lnSpc>
                <a:spcPct val="90000"/>
              </a:lnSpc>
              <a:buNone/>
            </a:pPr>
            <a:r>
              <a:rPr lang="en-US" sz="2600" dirty="0">
                <a:ea typeface="+mn-ea"/>
                <a:cs typeface="+mn-cs"/>
              </a:rPr>
              <a:t>The vetted and certified experts at Denny Cherry and Associates Consulting assist companies with attaining IT goals such as HA, scalability, SQL Server virtualization, migration, and acceleration reliably while finding ways to save on costs. With clients ranging from Fortune 50 corporations to small businesses, their commitment to each is the same: to provide a deft, high-speed IT environment that leverages every aspect of their platform: from architecture, infrastructure, to network.</a:t>
            </a:r>
          </a:p>
          <a:p>
            <a:pPr marL="0" indent="-228600" algn="ctr" defTabSz="914400" eaLnBrk="1" hangingPunct="1">
              <a:lnSpc>
                <a:spcPct val="90000"/>
              </a:lnSpc>
              <a:buFont typeface="Arial" panose="020B0604020202020204" pitchFamily="34" charset="0"/>
              <a:buChar char="•"/>
            </a:pPr>
            <a:endParaRPr lang="en-US" sz="2600" i="1" dirty="0">
              <a:ea typeface="+mn-ea"/>
              <a:cs typeface="+mn-cs"/>
            </a:endParaRPr>
          </a:p>
          <a:p>
            <a:pPr marL="0" indent="0" algn="ctr" defTabSz="914400" eaLnBrk="1" hangingPunct="1">
              <a:lnSpc>
                <a:spcPct val="90000"/>
              </a:lnSpc>
              <a:buNone/>
            </a:pPr>
            <a:r>
              <a:rPr lang="en-US" sz="2600" b="1" dirty="0">
                <a:ea typeface="+mn-ea"/>
                <a:cs typeface="+mn-cs"/>
              </a:rPr>
              <a:t>Visit DCAC at </a:t>
            </a:r>
            <a:r>
              <a:rPr lang="en-US" sz="2600" b="1" dirty="0">
                <a:ea typeface="+mn-ea"/>
                <a:cs typeface="+mn-cs"/>
                <a:hlinkClick r:id="rId3"/>
              </a:rPr>
              <a:t>http://www.dcac.co</a:t>
            </a:r>
            <a:endParaRPr lang="en-US" sz="2600" b="1" dirty="0">
              <a:ea typeface="+mn-ea"/>
              <a:cs typeface="+mn-cs"/>
            </a:endParaRPr>
          </a:p>
          <a:p>
            <a:pPr marL="0" indent="-228600" defTabSz="914400" eaLnBrk="1" hangingPunct="1">
              <a:lnSpc>
                <a:spcPct val="90000"/>
              </a:lnSpc>
              <a:buFont typeface="Arial" panose="020B0604020202020204" pitchFamily="34" charset="0"/>
              <a:buChar char="•"/>
            </a:pPr>
            <a:endParaRPr lang="en-US" sz="1400" b="1" dirty="0">
              <a:ea typeface="+mn-ea"/>
              <a:cs typeface="+mn-cs"/>
            </a:endParaRPr>
          </a:p>
        </p:txBody>
      </p:sp>
      <p:sp>
        <p:nvSpPr>
          <p:cNvPr id="12" name="Title 1">
            <a:extLst>
              <a:ext uri="{FF2B5EF4-FFF2-40B4-BE49-F238E27FC236}">
                <a16:creationId xmlns:a16="http://schemas.microsoft.com/office/drawing/2014/main" id="{5BBD9CB1-FF70-4C14-8500-07A7E6282972}"/>
              </a:ext>
            </a:extLst>
          </p:cNvPr>
          <p:cNvSpPr>
            <a:spLocks noGrp="1"/>
          </p:cNvSpPr>
          <p:nvPr>
            <p:ph type="title"/>
          </p:nvPr>
        </p:nvSpPr>
        <p:spPr>
          <a:xfrm>
            <a:off x="680321" y="753228"/>
            <a:ext cx="9613861" cy="1080938"/>
          </a:xfrm>
        </p:spPr>
        <p:txBody>
          <a:bodyPr>
            <a:normAutofit/>
          </a:bodyPr>
          <a:lstStyle/>
          <a:p>
            <a:r>
              <a:rPr lang="en-US" dirty="0">
                <a:effectLst>
                  <a:outerShdw blurRad="38100" dist="38100" dir="2700000" algn="tl">
                    <a:srgbClr val="000000">
                      <a:alpha val="43137"/>
                    </a:srgbClr>
                  </a:outerShdw>
                </a:effectLst>
              </a:rPr>
              <a:t>Where Am I?</a:t>
            </a:r>
          </a:p>
        </p:txBody>
      </p:sp>
    </p:spTree>
    <p:extLst>
      <p:ext uri="{BB962C8B-B14F-4D97-AF65-F5344CB8AC3E}">
        <p14:creationId xmlns:p14="http://schemas.microsoft.com/office/powerpoint/2010/main" val="226230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ChangeArrowheads="1"/>
          </p:cNvSpPr>
          <p:nvPr/>
        </p:nvSpPr>
        <p:spPr bwMode="auto">
          <a:xfrm>
            <a:off x="6766034" y="2029620"/>
            <a:ext cx="3048000" cy="4495800"/>
          </a:xfrm>
          <a:prstGeom prst="rect">
            <a:avLst/>
          </a:prstGeom>
          <a:noFill/>
          <a:ln w="38100">
            <a:solidFill>
              <a:schemeClr val="tx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endParaRPr>
          </a:p>
        </p:txBody>
      </p:sp>
      <p:cxnSp>
        <p:nvCxnSpPr>
          <p:cNvPr id="13" name="Straight Connector 12"/>
          <p:cNvCxnSpPr>
            <a:cxnSpLocks noChangeShapeType="1"/>
          </p:cNvCxnSpPr>
          <p:nvPr/>
        </p:nvCxnSpPr>
        <p:spPr bwMode="auto">
          <a:xfrm>
            <a:off x="6766034" y="3032492"/>
            <a:ext cx="3048000"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68613" name="TextBox 15"/>
          <p:cNvSpPr txBox="1">
            <a:spLocks noChangeArrowheads="1"/>
          </p:cNvSpPr>
          <p:nvPr/>
        </p:nvSpPr>
        <p:spPr bwMode="auto">
          <a:xfrm>
            <a:off x="7680435" y="2410621"/>
            <a:ext cx="1196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t>Header</a:t>
            </a:r>
            <a:endParaRPr lang="en-US" altLang="en-US" sz="1800"/>
          </a:p>
        </p:txBody>
      </p:sp>
      <p:sp>
        <p:nvSpPr>
          <p:cNvPr id="18" name="Rectangle 17"/>
          <p:cNvSpPr>
            <a:spLocks noChangeArrowheads="1"/>
          </p:cNvSpPr>
          <p:nvPr/>
        </p:nvSpPr>
        <p:spPr bwMode="auto">
          <a:xfrm>
            <a:off x="6994634" y="34774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1</a:t>
            </a:r>
          </a:p>
        </p:txBody>
      </p:sp>
      <p:sp>
        <p:nvSpPr>
          <p:cNvPr id="23" name="Rectangle 22"/>
          <p:cNvSpPr>
            <a:spLocks noChangeArrowheads="1"/>
          </p:cNvSpPr>
          <p:nvPr/>
        </p:nvSpPr>
        <p:spPr bwMode="auto">
          <a:xfrm>
            <a:off x="7604234" y="40870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3</a:t>
            </a:r>
          </a:p>
        </p:txBody>
      </p:sp>
      <p:sp>
        <p:nvSpPr>
          <p:cNvPr id="24" name="Rectangle 23"/>
          <p:cNvSpPr>
            <a:spLocks noChangeArrowheads="1"/>
          </p:cNvSpPr>
          <p:nvPr/>
        </p:nvSpPr>
        <p:spPr bwMode="auto">
          <a:xfrm>
            <a:off x="7223234" y="46966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2</a:t>
            </a:r>
          </a:p>
        </p:txBody>
      </p:sp>
      <p:sp>
        <p:nvSpPr>
          <p:cNvPr id="25" name="Rectangle 24"/>
          <p:cNvSpPr>
            <a:spLocks noChangeArrowheads="1"/>
          </p:cNvSpPr>
          <p:nvPr/>
        </p:nvSpPr>
        <p:spPr bwMode="auto">
          <a:xfrm>
            <a:off x="7680434" y="5992020"/>
            <a:ext cx="20574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endParaRPr>
          </a:p>
        </p:txBody>
      </p:sp>
      <p:cxnSp>
        <p:nvCxnSpPr>
          <p:cNvPr id="27" name="Straight Connector 26"/>
          <p:cNvCxnSpPr>
            <a:cxnSpLocks noChangeShapeType="1"/>
          </p:cNvCxnSpPr>
          <p:nvPr/>
        </p:nvCxnSpPr>
        <p:spPr bwMode="auto">
          <a:xfrm>
            <a:off x="9204434"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9" name="Straight Connector 28"/>
          <p:cNvCxnSpPr>
            <a:cxnSpLocks noChangeShapeType="1"/>
          </p:cNvCxnSpPr>
          <p:nvPr/>
        </p:nvCxnSpPr>
        <p:spPr bwMode="auto">
          <a:xfrm>
            <a:off x="8650518"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0" name="Straight Connector 29"/>
          <p:cNvCxnSpPr>
            <a:cxnSpLocks noChangeShapeType="1"/>
          </p:cNvCxnSpPr>
          <p:nvPr/>
        </p:nvCxnSpPr>
        <p:spPr bwMode="auto">
          <a:xfrm>
            <a:off x="8210903"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15" name="Right Brace 14">
            <a:extLst>
              <a:ext uri="{FF2B5EF4-FFF2-40B4-BE49-F238E27FC236}">
                <a16:creationId xmlns:a16="http://schemas.microsoft.com/office/drawing/2014/main" id="{CF235403-FF70-C349-AAFA-E6A4A155C07F}"/>
              </a:ext>
            </a:extLst>
          </p:cNvPr>
          <p:cNvSpPr>
            <a:spLocks/>
          </p:cNvSpPr>
          <p:nvPr/>
        </p:nvSpPr>
        <p:spPr bwMode="auto">
          <a:xfrm rot="10800000">
            <a:off x="6025661" y="2029620"/>
            <a:ext cx="457200" cy="1002872"/>
          </a:xfrm>
          <a:prstGeom prst="rightBrace">
            <a:avLst>
              <a:gd name="adj1" fmla="val 8333"/>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p>
        </p:txBody>
      </p:sp>
      <p:sp>
        <p:nvSpPr>
          <p:cNvPr id="17" name="TextBox 4">
            <a:extLst>
              <a:ext uri="{FF2B5EF4-FFF2-40B4-BE49-F238E27FC236}">
                <a16:creationId xmlns:a16="http://schemas.microsoft.com/office/drawing/2014/main" id="{8BBA01E3-A97A-554A-B23E-7AFE23058E8F}"/>
              </a:ext>
            </a:extLst>
          </p:cNvPr>
          <p:cNvSpPr txBox="1">
            <a:spLocks noChangeArrowheads="1"/>
          </p:cNvSpPr>
          <p:nvPr/>
        </p:nvSpPr>
        <p:spPr bwMode="auto">
          <a:xfrm>
            <a:off x="2139461" y="2334421"/>
            <a:ext cx="350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800" dirty="0"/>
              <a:t>96 Bytes for Header</a:t>
            </a:r>
          </a:p>
        </p:txBody>
      </p:sp>
      <p:sp>
        <p:nvSpPr>
          <p:cNvPr id="19" name="Right Brace 18">
            <a:extLst>
              <a:ext uri="{FF2B5EF4-FFF2-40B4-BE49-F238E27FC236}">
                <a16:creationId xmlns:a16="http://schemas.microsoft.com/office/drawing/2014/main" id="{7A19B6BE-E938-7549-ABB0-CAD615F8D5B4}"/>
              </a:ext>
            </a:extLst>
          </p:cNvPr>
          <p:cNvSpPr>
            <a:spLocks/>
          </p:cNvSpPr>
          <p:nvPr/>
        </p:nvSpPr>
        <p:spPr bwMode="auto">
          <a:xfrm rot="10800000">
            <a:off x="5949461" y="3092635"/>
            <a:ext cx="533400" cy="3200400"/>
          </a:xfrm>
          <a:prstGeom prst="rightBrace">
            <a:avLst>
              <a:gd name="adj1" fmla="val 8333"/>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p>
        </p:txBody>
      </p:sp>
      <p:sp>
        <p:nvSpPr>
          <p:cNvPr id="20" name="TextBox 18">
            <a:extLst>
              <a:ext uri="{FF2B5EF4-FFF2-40B4-BE49-F238E27FC236}">
                <a16:creationId xmlns:a16="http://schemas.microsoft.com/office/drawing/2014/main" id="{B469CB85-A667-A547-8C18-9D7F4A75C28F}"/>
              </a:ext>
            </a:extLst>
          </p:cNvPr>
          <p:cNvSpPr txBox="1">
            <a:spLocks noChangeArrowheads="1"/>
          </p:cNvSpPr>
          <p:nvPr/>
        </p:nvSpPr>
        <p:spPr bwMode="auto">
          <a:xfrm>
            <a:off x="2215661" y="4388036"/>
            <a:ext cx="350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800" dirty="0"/>
              <a:t>8096 Bytes for Rows</a:t>
            </a:r>
          </a:p>
        </p:txBody>
      </p:sp>
      <p:sp>
        <p:nvSpPr>
          <p:cNvPr id="21" name="Title 1">
            <a:extLst>
              <a:ext uri="{FF2B5EF4-FFF2-40B4-BE49-F238E27FC236}">
                <a16:creationId xmlns:a16="http://schemas.microsoft.com/office/drawing/2014/main" id="{9575E8C9-70A5-D34A-9B55-80CCEB49F223}"/>
              </a:ext>
            </a:extLst>
          </p:cNvPr>
          <p:cNvSpPr txBox="1">
            <a:spLocks/>
          </p:cNvSpPr>
          <p:nvPr/>
        </p:nvSpPr>
        <p:spPr>
          <a:xfrm>
            <a:off x="680321" y="753228"/>
            <a:ext cx="9613861"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en-US" dirty="0">
                <a:ea typeface="ＭＳ Ｐゴシック" charset="-128"/>
              </a:rPr>
              <a:t>Pages</a:t>
            </a:r>
          </a:p>
        </p:txBody>
      </p:sp>
    </p:spTree>
    <p:extLst>
      <p:ext uri="{BB962C8B-B14F-4D97-AF65-F5344CB8AC3E}">
        <p14:creationId xmlns:p14="http://schemas.microsoft.com/office/powerpoint/2010/main" val="144791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pPr eaLnBrk="1" hangingPunct="1"/>
            <a:r>
              <a:rPr lang="en-US" altLang="en-US">
                <a:ea typeface="ＭＳ Ｐゴシック" charset="-128"/>
              </a:rPr>
              <a:t>Pages - Header</a:t>
            </a:r>
          </a:p>
        </p:txBody>
      </p:sp>
      <p:sp>
        <p:nvSpPr>
          <p:cNvPr id="3" name="Content Placeholder 2"/>
          <p:cNvSpPr>
            <a:spLocks noGrp="1"/>
          </p:cNvSpPr>
          <p:nvPr>
            <p:ph idx="1"/>
          </p:nvPr>
        </p:nvSpPr>
        <p:spPr>
          <a:xfrm>
            <a:off x="123092" y="2171700"/>
            <a:ext cx="4291029" cy="3693881"/>
          </a:xfrm>
        </p:spPr>
        <p:txBody>
          <a:bodyPr rtlCol="0">
            <a:normAutofit/>
          </a:bodyPr>
          <a:lstStyle/>
          <a:p>
            <a:pPr>
              <a:buFont typeface="Arial"/>
              <a:buChar char="•"/>
              <a:defRPr/>
            </a:pPr>
            <a:r>
              <a:rPr lang="en-US" sz="3600" dirty="0">
                <a:ea typeface="+mn-ea"/>
                <a:cs typeface="+mn-cs"/>
              </a:rPr>
              <a:t>Things to Note:</a:t>
            </a:r>
          </a:p>
          <a:p>
            <a:pPr lvl="1">
              <a:buFont typeface="Arial"/>
              <a:buChar char="–"/>
              <a:defRPr/>
            </a:pPr>
            <a:r>
              <a:rPr lang="en-US" sz="3200" dirty="0">
                <a:ea typeface="+mn-ea"/>
              </a:rPr>
              <a:t>Page Type</a:t>
            </a:r>
          </a:p>
          <a:p>
            <a:pPr lvl="1">
              <a:buFont typeface="Arial"/>
              <a:buChar char="–"/>
              <a:defRPr/>
            </a:pPr>
            <a:r>
              <a:rPr lang="en-US" sz="3200" dirty="0">
                <a:ea typeface="+mn-ea"/>
              </a:rPr>
              <a:t>Object ID</a:t>
            </a:r>
          </a:p>
          <a:p>
            <a:pPr lvl="1">
              <a:buFont typeface="Arial"/>
              <a:buChar char="–"/>
              <a:defRPr/>
            </a:pPr>
            <a:r>
              <a:rPr lang="en-US" sz="3200" dirty="0">
                <a:ea typeface="+mn-ea"/>
              </a:rPr>
              <a:t>Ghost Count Record</a:t>
            </a:r>
          </a:p>
          <a:p>
            <a:pPr lvl="1">
              <a:buFont typeface="Arial"/>
              <a:buChar char="–"/>
              <a:defRPr/>
            </a:pPr>
            <a:r>
              <a:rPr lang="en-US" sz="3200" dirty="0">
                <a:ea typeface="+mn-ea"/>
              </a:rPr>
              <a:t>Slot Count</a:t>
            </a:r>
          </a:p>
          <a:p>
            <a:pPr marL="0" indent="0">
              <a:buNone/>
              <a:defRPr/>
            </a:pPr>
            <a:endParaRPr lang="en-US" dirty="0">
              <a:ea typeface="+mn-ea"/>
              <a:cs typeface="+mn-cs"/>
            </a:endParaRPr>
          </a:p>
          <a:p>
            <a:pPr>
              <a:buFont typeface="Arial"/>
              <a:buChar char="•"/>
              <a:defRPr/>
            </a:pPr>
            <a:endParaRPr lang="en-US" dirty="0">
              <a:ea typeface="+mn-ea"/>
              <a:cs typeface="+mn-cs"/>
            </a:endParaRPr>
          </a:p>
        </p:txBody>
      </p:sp>
      <p:pic>
        <p:nvPicPr>
          <p:cNvPr id="72707" name="Picture 4" descr="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2691" y="2028240"/>
            <a:ext cx="6799385" cy="476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272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a:xfrm>
            <a:off x="680321" y="753228"/>
            <a:ext cx="9613861" cy="1080938"/>
          </a:xfrm>
        </p:spPr>
        <p:txBody>
          <a:bodyPr/>
          <a:lstStyle/>
          <a:p>
            <a:pPr eaLnBrk="1" hangingPunct="1"/>
            <a:r>
              <a:rPr lang="en-US" altLang="en-US">
                <a:ea typeface="ＭＳ Ｐゴシック" charset="-128"/>
              </a:rPr>
              <a:t>Pages - Header</a:t>
            </a:r>
          </a:p>
        </p:txBody>
      </p:sp>
      <p:pic>
        <p:nvPicPr>
          <p:cNvPr id="76802" name="Picture 3" descr="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688" y="109136"/>
            <a:ext cx="11148835" cy="659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a:extLst>
              <a:ext uri="{FF2B5EF4-FFF2-40B4-BE49-F238E27FC236}">
                <a16:creationId xmlns:a16="http://schemas.microsoft.com/office/drawing/2014/main" id="{8AB7A105-CF23-5746-BCE2-2E3364EA9407}"/>
              </a:ext>
            </a:extLst>
          </p:cNvPr>
          <p:cNvSpPr>
            <a:spLocks noChangeArrowheads="1"/>
          </p:cNvSpPr>
          <p:nvPr/>
        </p:nvSpPr>
        <p:spPr bwMode="auto">
          <a:xfrm>
            <a:off x="4876704" y="5780257"/>
            <a:ext cx="1576849"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6" name="Rectangle 35">
            <a:extLst>
              <a:ext uri="{FF2B5EF4-FFF2-40B4-BE49-F238E27FC236}">
                <a16:creationId xmlns:a16="http://schemas.microsoft.com/office/drawing/2014/main" id="{7EBAB552-4B36-684F-B8BD-8F09339D5BF8}"/>
              </a:ext>
            </a:extLst>
          </p:cNvPr>
          <p:cNvSpPr>
            <a:spLocks noChangeArrowheads="1"/>
          </p:cNvSpPr>
          <p:nvPr/>
        </p:nvSpPr>
        <p:spPr bwMode="auto">
          <a:xfrm>
            <a:off x="9020908" y="6224953"/>
            <a:ext cx="1960684"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7" name="Rectangle 36">
            <a:extLst>
              <a:ext uri="{FF2B5EF4-FFF2-40B4-BE49-F238E27FC236}">
                <a16:creationId xmlns:a16="http://schemas.microsoft.com/office/drawing/2014/main" id="{9548D484-CE25-C442-9850-B99CC2166CC3}"/>
              </a:ext>
            </a:extLst>
          </p:cNvPr>
          <p:cNvSpPr>
            <a:spLocks noChangeArrowheads="1"/>
          </p:cNvSpPr>
          <p:nvPr/>
        </p:nvSpPr>
        <p:spPr bwMode="auto">
          <a:xfrm>
            <a:off x="8956431" y="4372706"/>
            <a:ext cx="1447800"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8" name="Rectangle 37">
            <a:extLst>
              <a:ext uri="{FF2B5EF4-FFF2-40B4-BE49-F238E27FC236}">
                <a16:creationId xmlns:a16="http://schemas.microsoft.com/office/drawing/2014/main" id="{2094A8E2-C103-0E4F-B24D-A4FDB209B1E1}"/>
              </a:ext>
            </a:extLst>
          </p:cNvPr>
          <p:cNvSpPr>
            <a:spLocks noChangeArrowheads="1"/>
          </p:cNvSpPr>
          <p:nvPr/>
        </p:nvSpPr>
        <p:spPr bwMode="auto">
          <a:xfrm>
            <a:off x="826476" y="4384430"/>
            <a:ext cx="2039816"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9" name="Rectangle 38">
            <a:extLst>
              <a:ext uri="{FF2B5EF4-FFF2-40B4-BE49-F238E27FC236}">
                <a16:creationId xmlns:a16="http://schemas.microsoft.com/office/drawing/2014/main" id="{988EFF69-804B-D240-B450-62456A407067}"/>
              </a:ext>
            </a:extLst>
          </p:cNvPr>
          <p:cNvSpPr>
            <a:spLocks noChangeArrowheads="1"/>
          </p:cNvSpPr>
          <p:nvPr/>
        </p:nvSpPr>
        <p:spPr bwMode="auto">
          <a:xfrm>
            <a:off x="826476" y="5551657"/>
            <a:ext cx="3560885"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latin typeface="+mn-lt"/>
              <a:ea typeface="+mn-ea"/>
            </a:endParaRPr>
          </a:p>
        </p:txBody>
      </p:sp>
    </p:spTree>
    <p:extLst>
      <p:ext uri="{BB962C8B-B14F-4D97-AF65-F5344CB8AC3E}">
        <p14:creationId xmlns:p14="http://schemas.microsoft.com/office/powerpoint/2010/main" val="412446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78849" name="Title 1"/>
          <p:cNvSpPr>
            <a:spLocks noGrp="1"/>
          </p:cNvSpPr>
          <p:nvPr>
            <p:ph type="title"/>
          </p:nvPr>
        </p:nvSpPr>
        <p:spPr>
          <a:xfrm>
            <a:off x="680321" y="753228"/>
            <a:ext cx="9613861" cy="1080938"/>
          </a:xfrm>
        </p:spPr>
        <p:txBody>
          <a:bodyPr>
            <a:normAutofit/>
          </a:bodyPr>
          <a:lstStyle/>
          <a:p>
            <a:pPr eaLnBrk="1" hangingPunct="1"/>
            <a:r>
              <a:rPr lang="en-US" altLang="en-US" dirty="0">
                <a:ea typeface="ＭＳ Ｐゴシック" charset="-128"/>
              </a:rPr>
              <a:t>Pages</a:t>
            </a:r>
          </a:p>
        </p:txBody>
      </p:sp>
      <p:graphicFrame>
        <p:nvGraphicFramePr>
          <p:cNvPr id="78851" name="Content Placeholder 2">
            <a:extLst>
              <a:ext uri="{FF2B5EF4-FFF2-40B4-BE49-F238E27FC236}">
                <a16:creationId xmlns:a16="http://schemas.microsoft.com/office/drawing/2014/main" id="{8C4173B9-E039-431E-81C9-469440610717}"/>
              </a:ext>
            </a:extLst>
          </p:cNvPr>
          <p:cNvGraphicFramePr>
            <a:graphicFrameLocks noGrp="1"/>
          </p:cNvGraphicFramePr>
          <p:nvPr>
            <p:ph idx="1"/>
            <p:extLst>
              <p:ext uri="{D42A27DB-BD31-4B8C-83A1-F6EECF244321}">
                <p14:modId xmlns:p14="http://schemas.microsoft.com/office/powerpoint/2010/main" val="2765571924"/>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812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ChangeArrowheads="1"/>
          </p:cNvSpPr>
          <p:nvPr/>
        </p:nvSpPr>
        <p:spPr bwMode="auto">
          <a:xfrm>
            <a:off x="6766034" y="2029620"/>
            <a:ext cx="3048000" cy="4495800"/>
          </a:xfrm>
          <a:prstGeom prst="rect">
            <a:avLst/>
          </a:prstGeom>
          <a:noFill/>
          <a:ln w="38100">
            <a:solidFill>
              <a:schemeClr val="tx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endParaRPr>
          </a:p>
        </p:txBody>
      </p:sp>
      <p:cxnSp>
        <p:nvCxnSpPr>
          <p:cNvPr id="13" name="Straight Connector 12"/>
          <p:cNvCxnSpPr>
            <a:cxnSpLocks noChangeShapeType="1"/>
          </p:cNvCxnSpPr>
          <p:nvPr/>
        </p:nvCxnSpPr>
        <p:spPr bwMode="auto">
          <a:xfrm>
            <a:off x="6766034" y="3032492"/>
            <a:ext cx="3048000"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68613" name="TextBox 15"/>
          <p:cNvSpPr txBox="1">
            <a:spLocks noChangeArrowheads="1"/>
          </p:cNvSpPr>
          <p:nvPr/>
        </p:nvSpPr>
        <p:spPr bwMode="auto">
          <a:xfrm>
            <a:off x="7680435" y="2410621"/>
            <a:ext cx="1196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t>Header</a:t>
            </a:r>
            <a:endParaRPr lang="en-US" altLang="en-US" sz="1800"/>
          </a:p>
        </p:txBody>
      </p:sp>
      <p:sp>
        <p:nvSpPr>
          <p:cNvPr id="18" name="Rectangle 17"/>
          <p:cNvSpPr>
            <a:spLocks noChangeArrowheads="1"/>
          </p:cNvSpPr>
          <p:nvPr/>
        </p:nvSpPr>
        <p:spPr bwMode="auto">
          <a:xfrm>
            <a:off x="6994634" y="34774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1</a:t>
            </a:r>
          </a:p>
        </p:txBody>
      </p:sp>
      <p:sp>
        <p:nvSpPr>
          <p:cNvPr id="23" name="Rectangle 22"/>
          <p:cNvSpPr>
            <a:spLocks noChangeArrowheads="1"/>
          </p:cNvSpPr>
          <p:nvPr/>
        </p:nvSpPr>
        <p:spPr bwMode="auto">
          <a:xfrm>
            <a:off x="7604234" y="40870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3</a:t>
            </a:r>
          </a:p>
        </p:txBody>
      </p:sp>
      <p:sp>
        <p:nvSpPr>
          <p:cNvPr id="24" name="Rectangle 23"/>
          <p:cNvSpPr>
            <a:spLocks noChangeArrowheads="1"/>
          </p:cNvSpPr>
          <p:nvPr/>
        </p:nvSpPr>
        <p:spPr bwMode="auto">
          <a:xfrm>
            <a:off x="7223234" y="46966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cap="all" dirty="0"/>
              <a:t>Row 2</a:t>
            </a:r>
          </a:p>
        </p:txBody>
      </p:sp>
      <p:sp>
        <p:nvSpPr>
          <p:cNvPr id="25" name="Rectangle 24"/>
          <p:cNvSpPr>
            <a:spLocks noChangeArrowheads="1"/>
          </p:cNvSpPr>
          <p:nvPr/>
        </p:nvSpPr>
        <p:spPr bwMode="auto">
          <a:xfrm>
            <a:off x="7680434" y="5992020"/>
            <a:ext cx="20574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a:solidFill>
                <a:schemeClr val="lt1"/>
              </a:solidFill>
            </a:endParaRPr>
          </a:p>
        </p:txBody>
      </p:sp>
      <p:cxnSp>
        <p:nvCxnSpPr>
          <p:cNvPr id="27" name="Straight Connector 26"/>
          <p:cNvCxnSpPr>
            <a:cxnSpLocks noChangeShapeType="1"/>
          </p:cNvCxnSpPr>
          <p:nvPr/>
        </p:nvCxnSpPr>
        <p:spPr bwMode="auto">
          <a:xfrm>
            <a:off x="9204434"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9" name="Straight Connector 28"/>
          <p:cNvCxnSpPr>
            <a:cxnSpLocks noChangeShapeType="1"/>
          </p:cNvCxnSpPr>
          <p:nvPr/>
        </p:nvCxnSpPr>
        <p:spPr bwMode="auto">
          <a:xfrm>
            <a:off x="8650518"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0" name="Straight Connector 29"/>
          <p:cNvCxnSpPr>
            <a:cxnSpLocks noChangeShapeType="1"/>
          </p:cNvCxnSpPr>
          <p:nvPr/>
        </p:nvCxnSpPr>
        <p:spPr bwMode="auto">
          <a:xfrm>
            <a:off x="8210903"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1" name="Left Brace 20">
            <a:extLst>
              <a:ext uri="{FF2B5EF4-FFF2-40B4-BE49-F238E27FC236}">
                <a16:creationId xmlns:a16="http://schemas.microsoft.com/office/drawing/2014/main" id="{6AD32420-4012-2448-A6BA-87A4CAE38DC7}"/>
              </a:ext>
            </a:extLst>
          </p:cNvPr>
          <p:cNvSpPr/>
          <p:nvPr/>
        </p:nvSpPr>
        <p:spPr>
          <a:xfrm>
            <a:off x="5158154" y="3281607"/>
            <a:ext cx="1295400" cy="2133600"/>
          </a:xfrm>
          <a:prstGeom prst="leftBrace">
            <a:avLst/>
          </a:prstGeom>
          <a:noFill/>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2" name="TextBox 3">
            <a:extLst>
              <a:ext uri="{FF2B5EF4-FFF2-40B4-BE49-F238E27FC236}">
                <a16:creationId xmlns:a16="http://schemas.microsoft.com/office/drawing/2014/main" id="{78B9CFBB-2B31-9445-A664-3CBB5A63E447}"/>
              </a:ext>
            </a:extLst>
          </p:cNvPr>
          <p:cNvSpPr txBox="1">
            <a:spLocks noChangeArrowheads="1"/>
          </p:cNvSpPr>
          <p:nvPr/>
        </p:nvSpPr>
        <p:spPr bwMode="auto">
          <a:xfrm>
            <a:off x="1882057" y="4031292"/>
            <a:ext cx="31518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4000" dirty="0"/>
              <a:t>Not in order!!</a:t>
            </a:r>
          </a:p>
        </p:txBody>
      </p:sp>
      <p:sp>
        <p:nvSpPr>
          <p:cNvPr id="26" name="Title 1">
            <a:extLst>
              <a:ext uri="{FF2B5EF4-FFF2-40B4-BE49-F238E27FC236}">
                <a16:creationId xmlns:a16="http://schemas.microsoft.com/office/drawing/2014/main" id="{A193DFA3-35C9-AA41-B78E-936223896A38}"/>
              </a:ext>
            </a:extLst>
          </p:cNvPr>
          <p:cNvSpPr>
            <a:spLocks noGrp="1"/>
          </p:cNvSpPr>
          <p:nvPr>
            <p:ph type="title"/>
          </p:nvPr>
        </p:nvSpPr>
        <p:spPr>
          <a:xfrm>
            <a:off x="680321" y="753228"/>
            <a:ext cx="9613861" cy="1080938"/>
          </a:xfrm>
        </p:spPr>
        <p:txBody>
          <a:bodyPr>
            <a:normAutofit/>
          </a:bodyPr>
          <a:lstStyle/>
          <a:p>
            <a:pPr eaLnBrk="1" hangingPunct="1"/>
            <a:r>
              <a:rPr lang="en-US" altLang="en-US" dirty="0">
                <a:ea typeface="ＭＳ Ｐゴシック" charset="-128"/>
              </a:rPr>
              <a:t>Pages</a:t>
            </a:r>
          </a:p>
        </p:txBody>
      </p:sp>
    </p:spTree>
    <p:extLst>
      <p:ext uri="{BB962C8B-B14F-4D97-AF65-F5344CB8AC3E}">
        <p14:creationId xmlns:p14="http://schemas.microsoft.com/office/powerpoint/2010/main" val="409177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81921" name="Title 1"/>
          <p:cNvSpPr>
            <a:spLocks noGrp="1"/>
          </p:cNvSpPr>
          <p:nvPr>
            <p:ph type="title"/>
          </p:nvPr>
        </p:nvSpPr>
        <p:spPr>
          <a:xfrm>
            <a:off x="680321" y="753228"/>
            <a:ext cx="9613861" cy="1080938"/>
          </a:xfrm>
        </p:spPr>
        <p:txBody>
          <a:bodyPr>
            <a:normAutofit/>
          </a:bodyPr>
          <a:lstStyle/>
          <a:p>
            <a:pPr eaLnBrk="1" hangingPunct="1"/>
            <a:r>
              <a:rPr lang="en-US" altLang="en-US" dirty="0">
                <a:ea typeface="ＭＳ Ｐゴシック" charset="-128"/>
              </a:rPr>
              <a:t>Pages</a:t>
            </a:r>
          </a:p>
        </p:txBody>
      </p:sp>
      <p:graphicFrame>
        <p:nvGraphicFramePr>
          <p:cNvPr id="81923" name="Content Placeholder 2">
            <a:extLst>
              <a:ext uri="{FF2B5EF4-FFF2-40B4-BE49-F238E27FC236}">
                <a16:creationId xmlns:a16="http://schemas.microsoft.com/office/drawing/2014/main" id="{F79B92EB-9FC9-40F7-A233-6893C2175972}"/>
              </a:ext>
            </a:extLst>
          </p:cNvPr>
          <p:cNvGraphicFramePr>
            <a:graphicFrameLocks noGrp="1"/>
          </p:cNvGraphicFramePr>
          <p:nvPr>
            <p:ph idx="1"/>
            <p:extLst>
              <p:ext uri="{D42A27DB-BD31-4B8C-83A1-F6EECF244321}">
                <p14:modId xmlns:p14="http://schemas.microsoft.com/office/powerpoint/2010/main" val="996685695"/>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257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1554488732"/>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4185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5" name="Picture 74">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7" name="Rectangle 76">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993" name="Title 1"/>
          <p:cNvSpPr>
            <a:spLocks noGrp="1"/>
          </p:cNvSpPr>
          <p:nvPr>
            <p:ph type="title"/>
          </p:nvPr>
        </p:nvSpPr>
        <p:spPr>
          <a:xfrm>
            <a:off x="680321" y="753228"/>
            <a:ext cx="4136123" cy="1080938"/>
          </a:xfrm>
        </p:spPr>
        <p:txBody>
          <a:bodyPr>
            <a:normAutofit/>
          </a:bodyPr>
          <a:lstStyle/>
          <a:p>
            <a:pPr eaLnBrk="1" hangingPunct="1"/>
            <a:r>
              <a:rPr lang="en-US" altLang="en-US" dirty="0">
                <a:solidFill>
                  <a:srgbClr val="FFFFFF"/>
                </a:solidFill>
                <a:ea typeface="ＭＳ Ｐゴシック" charset="-128"/>
              </a:rPr>
              <a:t>Extents</a:t>
            </a:r>
          </a:p>
        </p:txBody>
      </p:sp>
      <p:pic>
        <p:nvPicPr>
          <p:cNvPr id="81" name="Picture 80">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84994" name="Content Placeholder 2"/>
          <p:cNvSpPr>
            <a:spLocks noGrp="1"/>
          </p:cNvSpPr>
          <p:nvPr>
            <p:ph idx="1"/>
          </p:nvPr>
        </p:nvSpPr>
        <p:spPr>
          <a:xfrm>
            <a:off x="123093" y="1977794"/>
            <a:ext cx="4369776" cy="4607644"/>
          </a:xfrm>
        </p:spPr>
        <p:txBody>
          <a:bodyPr>
            <a:normAutofit/>
          </a:bodyPr>
          <a:lstStyle/>
          <a:p>
            <a:pPr eaLnBrk="1" hangingPunct="1"/>
            <a:r>
              <a:rPr lang="en-US" altLang="en-US" dirty="0">
                <a:solidFill>
                  <a:srgbClr val="FFFFFF"/>
                </a:solidFill>
                <a:ea typeface="ＭＳ Ｐゴシック" charset="-128"/>
              </a:rPr>
              <a:t>Groups of 8 contiguous pages</a:t>
            </a:r>
          </a:p>
          <a:p>
            <a:pPr lvl="1" eaLnBrk="1" hangingPunct="1"/>
            <a:r>
              <a:rPr lang="en-US" altLang="en-US" sz="2400" dirty="0">
                <a:solidFill>
                  <a:srgbClr val="FFFFFF"/>
                </a:solidFill>
                <a:ea typeface="ＭＳ Ｐゴシック" charset="-128"/>
              </a:rPr>
              <a:t>Easier page allocation for SQL Server</a:t>
            </a:r>
          </a:p>
          <a:p>
            <a:pPr eaLnBrk="1" hangingPunct="1"/>
            <a:r>
              <a:rPr lang="en-US" altLang="en-US" dirty="0">
                <a:solidFill>
                  <a:srgbClr val="FFFFFF"/>
                </a:solidFill>
                <a:ea typeface="ＭＳ Ｐゴシック" charset="-128"/>
              </a:rPr>
              <a:t>Mixed Extents</a:t>
            </a:r>
          </a:p>
          <a:p>
            <a:pPr lvl="1" eaLnBrk="1" hangingPunct="1"/>
            <a:r>
              <a:rPr lang="en-US" altLang="en-US" sz="2400" dirty="0">
                <a:solidFill>
                  <a:srgbClr val="FFFFFF"/>
                </a:solidFill>
                <a:ea typeface="ＭＳ Ｐゴシック" charset="-128"/>
              </a:rPr>
              <a:t>Single pages that are allocated to different objects</a:t>
            </a:r>
          </a:p>
          <a:p>
            <a:pPr eaLnBrk="1" hangingPunct="1"/>
            <a:r>
              <a:rPr lang="en-US" altLang="en-US" dirty="0">
                <a:solidFill>
                  <a:srgbClr val="FFFFFF"/>
                </a:solidFill>
                <a:ea typeface="ＭＳ Ｐゴシック" charset="-128"/>
              </a:rPr>
              <a:t>Dedicated Extents</a:t>
            </a:r>
          </a:p>
          <a:p>
            <a:pPr lvl="1" eaLnBrk="1" hangingPunct="1"/>
            <a:r>
              <a:rPr lang="en-US" altLang="en-US" sz="2400" dirty="0">
                <a:solidFill>
                  <a:srgbClr val="FFFFFF"/>
                </a:solidFill>
                <a:ea typeface="ＭＳ Ｐゴシック" charset="-128"/>
              </a:rPr>
              <a:t>8 pages that are allocated to the same object</a:t>
            </a:r>
          </a:p>
        </p:txBody>
      </p:sp>
      <p:sp useBgFill="1">
        <p:nvSpPr>
          <p:cNvPr id="83" name="Rectangle 82">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996"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93085" y="2316185"/>
            <a:ext cx="5629268" cy="22188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058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643466" y="664477"/>
            <a:ext cx="11180123" cy="3557525"/>
          </a:xfrm>
        </p:spPr>
        <p:txBody>
          <a:bodyPr rtlCol="0" anchor="b">
            <a:normAutofit/>
          </a:bodyPr>
          <a:lstStyle/>
          <a:p>
            <a:pPr lvl="1">
              <a:defRPr/>
            </a:pPr>
            <a:r>
              <a:rPr lang="en-US" sz="4000" dirty="0"/>
              <a:t>DBCC IND</a:t>
            </a:r>
          </a:p>
          <a:p>
            <a:pPr lvl="1">
              <a:defRPr/>
            </a:pPr>
            <a:r>
              <a:rPr lang="en-US" sz="4000" dirty="0"/>
              <a:t>DBCC PAGE</a:t>
            </a:r>
          </a:p>
          <a:p>
            <a:pPr lvl="1">
              <a:defRPr/>
            </a:pPr>
            <a:r>
              <a:rPr lang="en-US" sz="4000" dirty="0" err="1"/>
              <a:t>Sys.fn_PhysLocFormatter</a:t>
            </a:r>
            <a:endParaRPr lang="en-US" sz="4000" dirty="0"/>
          </a:p>
          <a:p>
            <a:pPr lvl="1">
              <a:defRPr/>
            </a:pPr>
            <a:r>
              <a:rPr lang="en-US" sz="4000" dirty="0" err="1"/>
              <a:t>Sys.dm_db_database_page_allocations</a:t>
            </a:r>
            <a:endParaRPr lang="en-US" sz="4000" dirty="0"/>
          </a:p>
          <a:p>
            <a:pPr lvl="1">
              <a:defRPr/>
            </a:pPr>
            <a:endParaRPr lang="en-US" dirty="0">
              <a:ea typeface="+mn-ea"/>
            </a:endParaRPr>
          </a:p>
        </p:txBody>
      </p:sp>
      <p:sp>
        <p:nvSpPr>
          <p:cNvPr id="74" name="Rectangle 73">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161" name="Title 1"/>
          <p:cNvSpPr>
            <a:spLocks noGrp="1"/>
          </p:cNvSpPr>
          <p:nvPr>
            <p:ph type="title"/>
          </p:nvPr>
        </p:nvSpPr>
        <p:spPr>
          <a:xfrm>
            <a:off x="680321" y="4714194"/>
            <a:ext cx="8129353" cy="1311176"/>
          </a:xfrm>
        </p:spPr>
        <p:txBody>
          <a:bodyPr anchor="b">
            <a:normAutofit/>
          </a:bodyPr>
          <a:lstStyle/>
          <a:p>
            <a:pPr algn="r" eaLnBrk="1" hangingPunct="1"/>
            <a:r>
              <a:rPr lang="en-US" altLang="en-US" sz="4800">
                <a:solidFill>
                  <a:srgbClr val="FFFFFF"/>
                </a:solidFill>
                <a:ea typeface="ＭＳ Ｐゴシック" charset="-128"/>
              </a:rPr>
              <a:t>Tools</a:t>
            </a:r>
          </a:p>
        </p:txBody>
      </p:sp>
      <p:sp>
        <p:nvSpPr>
          <p:cNvPr id="78" name="Rectangle 77">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6458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643466" y="664477"/>
            <a:ext cx="11180123" cy="3557525"/>
          </a:xfrm>
        </p:spPr>
        <p:txBody>
          <a:bodyPr rtlCol="0" anchor="b">
            <a:normAutofit/>
          </a:bodyPr>
          <a:lstStyle/>
          <a:p>
            <a:pPr lvl="1">
              <a:defRPr/>
            </a:pPr>
            <a:r>
              <a:rPr lang="en-US" sz="4000" dirty="0"/>
              <a:t>DBCC IND</a:t>
            </a:r>
          </a:p>
          <a:p>
            <a:pPr lvl="1">
              <a:defRPr/>
            </a:pPr>
            <a:r>
              <a:rPr lang="en-US" sz="4000" dirty="0"/>
              <a:t>DBCC PAGE</a:t>
            </a:r>
          </a:p>
          <a:p>
            <a:pPr lvl="1">
              <a:defRPr/>
            </a:pPr>
            <a:r>
              <a:rPr lang="en-US" sz="4000" dirty="0" err="1"/>
              <a:t>Sys.fn_PhysLocFormatter</a:t>
            </a:r>
            <a:endParaRPr lang="en-US" sz="4000" dirty="0"/>
          </a:p>
          <a:p>
            <a:pPr lvl="1">
              <a:defRPr/>
            </a:pPr>
            <a:r>
              <a:rPr lang="en-US" sz="4000" dirty="0" err="1"/>
              <a:t>Sys.dm_db_database_page_allocations</a:t>
            </a:r>
            <a:endParaRPr lang="en-US" sz="4000" dirty="0"/>
          </a:p>
          <a:p>
            <a:pPr lvl="1">
              <a:defRPr/>
            </a:pPr>
            <a:endParaRPr lang="en-US" dirty="0">
              <a:ea typeface="+mn-ea"/>
            </a:endParaRPr>
          </a:p>
        </p:txBody>
      </p:sp>
      <p:sp>
        <p:nvSpPr>
          <p:cNvPr id="74" name="Rectangle 73">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161" name="Title 1"/>
          <p:cNvSpPr>
            <a:spLocks noGrp="1"/>
          </p:cNvSpPr>
          <p:nvPr>
            <p:ph type="title"/>
          </p:nvPr>
        </p:nvSpPr>
        <p:spPr>
          <a:xfrm>
            <a:off x="680321" y="4714194"/>
            <a:ext cx="8129353" cy="1311176"/>
          </a:xfrm>
        </p:spPr>
        <p:txBody>
          <a:bodyPr anchor="b">
            <a:normAutofit/>
          </a:bodyPr>
          <a:lstStyle/>
          <a:p>
            <a:pPr algn="r" eaLnBrk="1" hangingPunct="1"/>
            <a:r>
              <a:rPr lang="en-US" altLang="en-US" sz="4800" dirty="0">
                <a:solidFill>
                  <a:srgbClr val="FFFFFF"/>
                </a:solidFill>
                <a:ea typeface="ＭＳ Ｐゴシック" charset="-128"/>
              </a:rPr>
              <a:t>Tools</a:t>
            </a:r>
          </a:p>
        </p:txBody>
      </p:sp>
      <p:sp>
        <p:nvSpPr>
          <p:cNvPr id="78" name="Rectangle 77">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1225D594-6238-FB48-8B21-83E1C5CEA73B}"/>
              </a:ext>
            </a:extLst>
          </p:cNvPr>
          <p:cNvSpPr txBox="1"/>
          <p:nvPr/>
        </p:nvSpPr>
        <p:spPr>
          <a:xfrm>
            <a:off x="9281542" y="4493560"/>
            <a:ext cx="2758626" cy="1815882"/>
          </a:xfrm>
          <a:prstGeom prst="rect">
            <a:avLst/>
          </a:prstGeom>
          <a:noFill/>
        </p:spPr>
        <p:txBody>
          <a:bodyPr wrap="square" rtlCol="0">
            <a:spAutoFit/>
          </a:bodyPr>
          <a:lstStyle/>
          <a:p>
            <a:pPr>
              <a:buFont typeface="Arial"/>
              <a:buChar char="•"/>
              <a:defRPr/>
            </a:pPr>
            <a:r>
              <a:rPr lang="en-US" sz="2800" dirty="0">
                <a:solidFill>
                  <a:srgbClr val="FF0000"/>
                </a:solidFill>
              </a:rPr>
              <a:t>Undocumented</a:t>
            </a:r>
          </a:p>
          <a:p>
            <a:pPr lvl="1">
              <a:buFont typeface="Arial"/>
              <a:buChar char="–"/>
              <a:defRPr/>
            </a:pPr>
            <a:r>
              <a:rPr lang="en-US" sz="2800" dirty="0">
                <a:solidFill>
                  <a:srgbClr val="FF0000"/>
                </a:solidFill>
              </a:rPr>
              <a:t>Sort of</a:t>
            </a:r>
          </a:p>
          <a:p>
            <a:pPr>
              <a:buFont typeface="Arial"/>
              <a:buChar char="•"/>
              <a:defRPr/>
            </a:pPr>
            <a:r>
              <a:rPr lang="en-US" sz="2800" dirty="0">
                <a:solidFill>
                  <a:srgbClr val="FF0000"/>
                </a:solidFill>
              </a:rPr>
              <a:t>Unsupported</a:t>
            </a:r>
          </a:p>
          <a:p>
            <a:pPr lvl="1">
              <a:buFont typeface="Arial"/>
              <a:buChar char="–"/>
              <a:defRPr/>
            </a:pPr>
            <a:r>
              <a:rPr lang="en-US" sz="2800" dirty="0">
                <a:solidFill>
                  <a:srgbClr val="FF0000"/>
                </a:solidFill>
              </a:rPr>
              <a:t>Sort of </a:t>
            </a:r>
          </a:p>
        </p:txBody>
      </p:sp>
      <p:sp>
        <p:nvSpPr>
          <p:cNvPr id="11" name="Rectangular Callout 10">
            <a:extLst>
              <a:ext uri="{FF2B5EF4-FFF2-40B4-BE49-F238E27FC236}">
                <a16:creationId xmlns:a16="http://schemas.microsoft.com/office/drawing/2014/main" id="{1E8E9DF2-CC1B-FA4B-95D5-7F9B3E3B6D94}"/>
              </a:ext>
            </a:extLst>
          </p:cNvPr>
          <p:cNvSpPr>
            <a:spLocks noChangeArrowheads="1"/>
          </p:cNvSpPr>
          <p:nvPr/>
        </p:nvSpPr>
        <p:spPr bwMode="auto">
          <a:xfrm>
            <a:off x="866028" y="4714194"/>
            <a:ext cx="6035703" cy="1304840"/>
          </a:xfrm>
          <a:prstGeom prst="wedgeRectCallout">
            <a:avLst>
              <a:gd name="adj1" fmla="val -49960"/>
              <a:gd name="adj2" fmla="val -22956"/>
            </a:avLst>
          </a:prstGeom>
          <a:noFill/>
          <a:ln w="28575">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sz="2400" dirty="0"/>
              <a:t>Not Supported by </a:t>
            </a:r>
            <a:r>
              <a:rPr lang="en-US" sz="2400" u="sng" dirty="0"/>
              <a:t>Microsoft</a:t>
            </a:r>
            <a:r>
              <a:rPr lang="en-US" sz="2400" dirty="0"/>
              <a:t>.  There are a TON of folks online willing to help with issues and/or questions.</a:t>
            </a:r>
          </a:p>
        </p:txBody>
      </p:sp>
    </p:spTree>
    <p:extLst>
      <p:ext uri="{BB962C8B-B14F-4D97-AF65-F5344CB8AC3E}">
        <p14:creationId xmlns:p14="http://schemas.microsoft.com/office/powerpoint/2010/main" val="414512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1+#ppt_w/2"/>
                                          </p:val>
                                        </p:tav>
                                        <p:tav tm="100000">
                                          <p:val>
                                            <p:strVal val="#ppt_x"/>
                                          </p:val>
                                        </p:tav>
                                      </p:tavLst>
                                    </p:anim>
                                    <p:anim calcmode="lin" valueType="num">
                                      <p:cBhvr additive="base">
                                        <p:cTn id="8" dur="2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1"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2000" fill="hold"/>
                                        <p:tgtEl>
                                          <p:spTgt spid="11"/>
                                        </p:tgtEl>
                                        <p:attrNameLst>
                                          <p:attrName>ppt_x</p:attrName>
                                        </p:attrNameLst>
                                      </p:cBhvr>
                                      <p:tavLst>
                                        <p:tav tm="0">
                                          <p:val>
                                            <p:strVal val="0-#ppt_w/2"/>
                                          </p:val>
                                        </p:tav>
                                        <p:tav tm="100000">
                                          <p:val>
                                            <p:strVal val="#ppt_x"/>
                                          </p:val>
                                        </p:tav>
                                      </p:tavLst>
                                    </p:anim>
                                    <p:anim calcmode="lin" valueType="num">
                                      <p:cBhvr additive="base">
                                        <p:cTn id="14"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4" name="Graphic 69">
            <a:extLst>
              <a:ext uri="{FF2B5EF4-FFF2-40B4-BE49-F238E27FC236}">
                <a16:creationId xmlns:a16="http://schemas.microsoft.com/office/drawing/2014/main" id="{12E9ADD0-D0A1-4561-9123-60716D0AF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2600" y="1385442"/>
            <a:ext cx="5472558" cy="5472558"/>
          </a:xfrm>
          <a:prstGeom prst="rect">
            <a:avLst/>
          </a:prstGeom>
        </p:spPr>
      </p:pic>
      <p:sp>
        <p:nvSpPr>
          <p:cNvPr id="5" name="Title 1">
            <a:extLst>
              <a:ext uri="{FF2B5EF4-FFF2-40B4-BE49-F238E27FC236}">
                <a16:creationId xmlns:a16="http://schemas.microsoft.com/office/drawing/2014/main" id="{BF48675B-4A1C-40C4-B351-16F512855B85}"/>
              </a:ext>
            </a:extLst>
          </p:cNvPr>
          <p:cNvSpPr>
            <a:spLocks noGrp="1"/>
          </p:cNvSpPr>
          <p:nvPr>
            <p:ph type="title"/>
          </p:nvPr>
        </p:nvSpPr>
        <p:spPr>
          <a:xfrm>
            <a:off x="381000" y="775002"/>
            <a:ext cx="3977639" cy="838200"/>
          </a:xfrm>
        </p:spPr>
        <p:txBody>
          <a:bodyPr anchor="b">
            <a:normAutofit/>
          </a:bodyPr>
          <a:lstStyle/>
          <a:p>
            <a:pPr algn="l" eaLnBrk="1" hangingPunct="1"/>
            <a:r>
              <a:rPr lang="en-US" altLang="en-US" sz="3200" dirty="0">
                <a:ea typeface="ＭＳ Ｐゴシック" charset="-128"/>
              </a:rPr>
              <a:t>Quick Check</a:t>
            </a:r>
          </a:p>
        </p:txBody>
      </p:sp>
      <p:sp>
        <p:nvSpPr>
          <p:cNvPr id="22530" name="Content Placeholder 2"/>
          <p:cNvSpPr>
            <a:spLocks noGrp="1"/>
          </p:cNvSpPr>
          <p:nvPr>
            <p:ph idx="1"/>
          </p:nvPr>
        </p:nvSpPr>
        <p:spPr>
          <a:xfrm>
            <a:off x="668216" y="2153557"/>
            <a:ext cx="4695092" cy="4493427"/>
          </a:xfrm>
        </p:spPr>
        <p:txBody>
          <a:bodyPr rtlCol="0">
            <a:normAutofit/>
          </a:bodyPr>
          <a:lstStyle/>
          <a:p>
            <a:pPr>
              <a:defRPr/>
            </a:pPr>
            <a:r>
              <a:rPr lang="en-US" sz="3200" dirty="0"/>
              <a:t>How many:</a:t>
            </a:r>
          </a:p>
          <a:p>
            <a:pPr lvl="1">
              <a:buFont typeface="Arial" charset="0"/>
              <a:buChar char="•"/>
              <a:defRPr/>
            </a:pPr>
            <a:r>
              <a:rPr lang="en-US" sz="3200" dirty="0"/>
              <a:t>DBA’s</a:t>
            </a:r>
          </a:p>
          <a:p>
            <a:pPr lvl="1">
              <a:buFont typeface="Arial" charset="0"/>
              <a:buChar char="•"/>
              <a:defRPr/>
            </a:pPr>
            <a:r>
              <a:rPr lang="en-US" sz="3200" dirty="0"/>
              <a:t>Developers</a:t>
            </a:r>
          </a:p>
          <a:p>
            <a:pPr lvl="1">
              <a:buFont typeface="Arial" charset="0"/>
              <a:buChar char="•"/>
              <a:defRPr/>
            </a:pPr>
            <a:r>
              <a:rPr lang="en-US" sz="3200" dirty="0"/>
              <a:t>BI/DWH</a:t>
            </a:r>
          </a:p>
          <a:p>
            <a:pPr lvl="1">
              <a:buFont typeface="Arial" charset="0"/>
              <a:buChar char="•"/>
              <a:defRPr/>
            </a:pPr>
            <a:r>
              <a:rPr lang="en-US" sz="3200" dirty="0"/>
              <a:t>Other</a:t>
            </a:r>
          </a:p>
          <a:p>
            <a:pPr>
              <a:defRPr/>
            </a:pPr>
            <a:r>
              <a:rPr lang="en-US" sz="3200" dirty="0"/>
              <a:t>Ask questions!!!</a:t>
            </a:r>
          </a:p>
          <a:p>
            <a:pPr>
              <a:buFont typeface="Wingdings" charset="2"/>
              <a:buChar char="q"/>
              <a:defRPr/>
            </a:pPr>
            <a:endParaRPr lang="en-US" sz="1600" dirty="0"/>
          </a:p>
          <a:p>
            <a:pPr lvl="1">
              <a:buFont typeface="Wingdings" charset="2"/>
              <a:buChar char="q"/>
              <a:defRPr/>
            </a:pPr>
            <a:endParaRPr lang="en-US" sz="1600" dirty="0"/>
          </a:p>
        </p:txBody>
      </p:sp>
    </p:spTree>
    <p:extLst>
      <p:ext uri="{BB962C8B-B14F-4D97-AF65-F5344CB8AC3E}">
        <p14:creationId xmlns:p14="http://schemas.microsoft.com/office/powerpoint/2010/main" val="317250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94209" name="Title 1"/>
          <p:cNvSpPr>
            <a:spLocks noGrp="1"/>
          </p:cNvSpPr>
          <p:nvPr>
            <p:ph type="title"/>
          </p:nvPr>
        </p:nvSpPr>
        <p:spPr>
          <a:xfrm>
            <a:off x="680321" y="753228"/>
            <a:ext cx="9613861" cy="1080938"/>
          </a:xfrm>
        </p:spPr>
        <p:txBody>
          <a:bodyPr>
            <a:normAutofit/>
          </a:bodyPr>
          <a:lstStyle/>
          <a:p>
            <a:pPr eaLnBrk="1" hangingPunct="1"/>
            <a:r>
              <a:rPr lang="en-US" altLang="en-US">
                <a:ea typeface="ＭＳ Ｐゴシック" charset="-128"/>
              </a:rPr>
              <a:t>DBCC IND</a:t>
            </a:r>
          </a:p>
        </p:txBody>
      </p:sp>
      <p:sp>
        <p:nvSpPr>
          <p:cNvPr id="94210" name="Content Placeholder 2"/>
          <p:cNvSpPr>
            <a:spLocks noGrp="1"/>
          </p:cNvSpPr>
          <p:nvPr>
            <p:ph idx="1"/>
          </p:nvPr>
        </p:nvSpPr>
        <p:spPr>
          <a:xfrm>
            <a:off x="680320" y="2336873"/>
            <a:ext cx="7320679" cy="4195812"/>
          </a:xfrm>
        </p:spPr>
        <p:txBody>
          <a:bodyPr>
            <a:normAutofit/>
          </a:bodyPr>
          <a:lstStyle/>
          <a:p>
            <a:pPr marL="0" indent="0">
              <a:buNone/>
            </a:pPr>
            <a:r>
              <a:rPr lang="en-US" altLang="en-US" dirty="0">
                <a:latin typeface="Courier New" charset="0"/>
                <a:ea typeface="ＭＳ Ｐゴシック" charset="-128"/>
              </a:rPr>
              <a:t>DBCC IND(</a:t>
            </a:r>
          </a:p>
          <a:p>
            <a:pPr marL="0" indent="0">
              <a:buNone/>
            </a:pPr>
            <a:r>
              <a:rPr lang="en-US" altLang="en-US" dirty="0">
                <a:latin typeface="Courier New" charset="0"/>
                <a:ea typeface="ＭＳ Ｐゴシック" charset="-128"/>
              </a:rPr>
              <a:t>	&lt;</a:t>
            </a:r>
            <a:r>
              <a:rPr lang="en-US" altLang="en-US" dirty="0" err="1">
                <a:latin typeface="Courier New" charset="0"/>
                <a:ea typeface="ＭＳ Ｐゴシック" charset="-128"/>
              </a:rPr>
              <a:t>DatabaseName</a:t>
            </a:r>
            <a:r>
              <a:rPr lang="en-US" altLang="en-US" dirty="0">
                <a:latin typeface="Courier New" charset="0"/>
                <a:ea typeface="ＭＳ Ｐゴシック" charset="-128"/>
              </a:rPr>
              <a:t>&gt;</a:t>
            </a:r>
          </a:p>
          <a:p>
            <a:pPr marL="0" indent="0">
              <a:buNone/>
            </a:pPr>
            <a:r>
              <a:rPr lang="en-US" altLang="en-US" dirty="0">
                <a:latin typeface="Courier New" charset="0"/>
                <a:ea typeface="ＭＳ Ｐゴシック" charset="-128"/>
              </a:rPr>
              <a:t>	,&lt;</a:t>
            </a:r>
            <a:r>
              <a:rPr lang="ja-JP" altLang="en-US">
                <a:latin typeface="Courier New" charset="0"/>
                <a:ea typeface="ＭＳ Ｐゴシック" charset="-128"/>
              </a:rPr>
              <a:t>‘</a:t>
            </a:r>
            <a:r>
              <a:rPr lang="en-US" altLang="ja-JP" dirty="0" err="1">
                <a:latin typeface="Courier New" charset="0"/>
                <a:ea typeface="ＭＳ Ｐゴシック" charset="-128"/>
              </a:rPr>
              <a:t>tablename</a:t>
            </a:r>
            <a:r>
              <a:rPr lang="ja-JP" altLang="en-US">
                <a:latin typeface="Courier New" charset="0"/>
                <a:ea typeface="ＭＳ Ｐゴシック" charset="-128"/>
              </a:rPr>
              <a:t>’</a:t>
            </a:r>
            <a:r>
              <a:rPr lang="en-US" altLang="ja-JP" dirty="0">
                <a:latin typeface="Courier New" charset="0"/>
                <a:ea typeface="ＭＳ Ｐゴシック" charset="-128"/>
              </a:rPr>
              <a:t>&gt;</a:t>
            </a:r>
          </a:p>
          <a:p>
            <a:pPr marL="0" indent="0">
              <a:buNone/>
            </a:pPr>
            <a:r>
              <a:rPr lang="en-US" altLang="en-US" dirty="0">
                <a:latin typeface="Courier New" charset="0"/>
                <a:ea typeface="ＭＳ Ｐゴシック" charset="-128"/>
              </a:rPr>
              <a:t>	, &lt;</a:t>
            </a:r>
            <a:r>
              <a:rPr lang="en-US" altLang="en-US" dirty="0" err="1">
                <a:latin typeface="Courier New" charset="0"/>
                <a:ea typeface="ＭＳ Ｐゴシック" charset="-128"/>
              </a:rPr>
              <a:t>Index_ID</a:t>
            </a:r>
            <a:r>
              <a:rPr lang="en-US" altLang="en-US" dirty="0">
                <a:latin typeface="Courier New" charset="0"/>
                <a:ea typeface="ＭＳ Ｐゴシック" charset="-128"/>
              </a:rPr>
              <a:t>&gt;</a:t>
            </a:r>
          </a:p>
          <a:p>
            <a:pPr marL="0" indent="0">
              <a:buNone/>
            </a:pPr>
            <a:r>
              <a:rPr lang="en-US" altLang="en-US" dirty="0">
                <a:latin typeface="Courier New" charset="0"/>
                <a:ea typeface="ＭＳ Ｐゴシック" charset="-128"/>
              </a:rPr>
              <a:t>);</a:t>
            </a:r>
          </a:p>
          <a:p>
            <a:pPr marL="0" indent="0">
              <a:buNone/>
            </a:pPr>
            <a:endParaRPr lang="en-US" altLang="en-US" dirty="0">
              <a:ea typeface="ＭＳ Ｐゴシック" charset="-128"/>
            </a:endParaRPr>
          </a:p>
          <a:p>
            <a:pPr marL="0" indent="0">
              <a:buNone/>
            </a:pPr>
            <a:r>
              <a:rPr lang="en-US" altLang="en-US" dirty="0">
                <a:ea typeface="ＭＳ Ｐゴシック" charset="-128"/>
              </a:rPr>
              <a:t>For example: </a:t>
            </a:r>
          </a:p>
          <a:p>
            <a:pPr marL="0" indent="0">
              <a:buNone/>
            </a:pPr>
            <a:r>
              <a:rPr lang="en-US" altLang="en-US" dirty="0">
                <a:latin typeface="Courier New" charset="0"/>
                <a:ea typeface="ＭＳ Ｐゴシック" charset="-128"/>
              </a:rPr>
              <a:t>DBCC IND(</a:t>
            </a:r>
            <a:r>
              <a:rPr lang="en-US" altLang="en-US" dirty="0" err="1">
                <a:latin typeface="Courier New" charset="0"/>
                <a:ea typeface="ＭＳ Ｐゴシック" charset="-128"/>
              </a:rPr>
              <a:t>AdventureWorks</a:t>
            </a:r>
            <a:r>
              <a:rPr lang="en-US" altLang="en-US" dirty="0">
                <a:latin typeface="Courier New" charset="0"/>
                <a:ea typeface="ＭＳ Ｐゴシック" charset="-128"/>
              </a:rPr>
              <a:t>,</a:t>
            </a:r>
            <a:r>
              <a:rPr lang="ja-JP" altLang="en-US">
                <a:latin typeface="Courier New" charset="0"/>
                <a:ea typeface="ＭＳ Ｐゴシック" charset="-128"/>
              </a:rPr>
              <a:t>’</a:t>
            </a:r>
            <a:r>
              <a:rPr lang="en-US" altLang="ja-JP" dirty="0" err="1">
                <a:latin typeface="Courier New" charset="0"/>
                <a:ea typeface="ＭＳ Ｐゴシック" charset="-128"/>
              </a:rPr>
              <a:t>Person.Person</a:t>
            </a:r>
            <a:r>
              <a:rPr lang="ja-JP" altLang="en-US">
                <a:latin typeface="Courier New" charset="0"/>
                <a:ea typeface="ＭＳ Ｐゴシック" charset="-128"/>
              </a:rPr>
              <a:t>’</a:t>
            </a:r>
            <a:r>
              <a:rPr lang="en-US" altLang="ja-JP" dirty="0">
                <a:latin typeface="Courier New" charset="0"/>
                <a:ea typeface="ＭＳ Ｐゴシック" charset="-128"/>
              </a:rPr>
              <a:t>,1)</a:t>
            </a:r>
            <a:endParaRPr lang="en-US" altLang="en-US" dirty="0">
              <a:latin typeface="Courier New" charset="0"/>
              <a:ea typeface="ＭＳ Ｐゴシック" charset="-128"/>
            </a:endParaRPr>
          </a:p>
        </p:txBody>
      </p:sp>
    </p:spTree>
    <p:extLst>
      <p:ext uri="{BB962C8B-B14F-4D97-AF65-F5344CB8AC3E}">
        <p14:creationId xmlns:p14="http://schemas.microsoft.com/office/powerpoint/2010/main" val="12359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pPr eaLnBrk="1" hangingPunct="1"/>
            <a:r>
              <a:rPr lang="en-US" altLang="en-US">
                <a:ea typeface="ＭＳ Ｐゴシック" charset="-128"/>
              </a:rPr>
              <a:t>DBCC PAGE</a:t>
            </a:r>
          </a:p>
        </p:txBody>
      </p:sp>
      <p:sp>
        <p:nvSpPr>
          <p:cNvPr id="96258" name="Content Placeholder 2"/>
          <p:cNvSpPr>
            <a:spLocks noGrp="1"/>
          </p:cNvSpPr>
          <p:nvPr>
            <p:ph idx="1"/>
          </p:nvPr>
        </p:nvSpPr>
        <p:spPr>
          <a:xfrm>
            <a:off x="759069" y="2048607"/>
            <a:ext cx="8229600" cy="4953000"/>
          </a:xfrm>
        </p:spPr>
        <p:txBody>
          <a:bodyPr/>
          <a:lstStyle/>
          <a:p>
            <a:pPr marL="0" indent="0">
              <a:buNone/>
            </a:pPr>
            <a:r>
              <a:rPr lang="en-US" altLang="en-US" dirty="0">
                <a:latin typeface="Courier New" charset="0"/>
                <a:ea typeface="ＭＳ Ｐゴシック" charset="-128"/>
              </a:rPr>
              <a:t>DBCC PAGE(</a:t>
            </a:r>
          </a:p>
          <a:p>
            <a:pPr marL="0" indent="0">
              <a:buNone/>
            </a:pPr>
            <a:r>
              <a:rPr lang="en-US" altLang="en-US" dirty="0">
                <a:latin typeface="Courier New" charset="0"/>
                <a:ea typeface="ＭＳ Ｐゴシック" charset="-128"/>
              </a:rPr>
              <a:t>	&lt;</a:t>
            </a:r>
            <a:r>
              <a:rPr lang="en-US" altLang="en-US" dirty="0" err="1">
                <a:latin typeface="Courier New" charset="0"/>
                <a:ea typeface="ＭＳ Ｐゴシック" charset="-128"/>
              </a:rPr>
              <a:t>database_name</a:t>
            </a:r>
            <a:r>
              <a:rPr lang="en-US" altLang="en-US" dirty="0">
                <a:latin typeface="Courier New" charset="0"/>
                <a:ea typeface="ＭＳ Ｐゴシック" charset="-128"/>
              </a:rPr>
              <a:t>&gt;</a:t>
            </a:r>
          </a:p>
          <a:p>
            <a:pPr marL="0" indent="0">
              <a:buNone/>
            </a:pPr>
            <a:r>
              <a:rPr lang="en-US" altLang="en-US" dirty="0">
                <a:latin typeface="Courier New" charset="0"/>
                <a:ea typeface="ＭＳ Ｐゴシック" charset="-128"/>
              </a:rPr>
              <a:t>	, &lt;</a:t>
            </a:r>
            <a:r>
              <a:rPr lang="en-US" altLang="en-US" dirty="0" err="1">
                <a:latin typeface="Courier New" charset="0"/>
                <a:ea typeface="ＭＳ Ｐゴシック" charset="-128"/>
              </a:rPr>
              <a:t>fileid</a:t>
            </a:r>
            <a:r>
              <a:rPr lang="en-US" altLang="en-US" dirty="0">
                <a:latin typeface="Courier New" charset="0"/>
                <a:ea typeface="ＭＳ Ｐゴシック" charset="-128"/>
              </a:rPr>
              <a:t>&gt;</a:t>
            </a:r>
          </a:p>
          <a:p>
            <a:pPr marL="0" indent="0">
              <a:buNone/>
            </a:pPr>
            <a:r>
              <a:rPr lang="en-US" altLang="en-US" dirty="0">
                <a:latin typeface="Courier New" charset="0"/>
                <a:ea typeface="ＭＳ Ｐゴシック" charset="-128"/>
              </a:rPr>
              <a:t>	, &lt;</a:t>
            </a:r>
            <a:r>
              <a:rPr lang="en-US" altLang="en-US" dirty="0" err="1">
                <a:latin typeface="Courier New" charset="0"/>
                <a:ea typeface="ＭＳ Ｐゴシック" charset="-128"/>
              </a:rPr>
              <a:t>pagenumber</a:t>
            </a:r>
            <a:r>
              <a:rPr lang="en-US" altLang="en-US" dirty="0">
                <a:latin typeface="Courier New" charset="0"/>
                <a:ea typeface="ＭＳ Ｐゴシック" charset="-128"/>
              </a:rPr>
              <a:t>&gt;</a:t>
            </a:r>
          </a:p>
          <a:p>
            <a:pPr marL="0" indent="0">
              <a:buNone/>
            </a:pPr>
            <a:r>
              <a:rPr lang="en-US" altLang="en-US" dirty="0">
                <a:latin typeface="Courier New" charset="0"/>
                <a:ea typeface="ＭＳ Ｐゴシック" charset="-128"/>
              </a:rPr>
              <a:t>	, &lt;</a:t>
            </a:r>
            <a:r>
              <a:rPr lang="en-US" altLang="en-US" dirty="0" err="1">
                <a:latin typeface="Courier New" charset="0"/>
                <a:ea typeface="ＭＳ Ｐゴシック" charset="-128"/>
              </a:rPr>
              <a:t>detail_level</a:t>
            </a:r>
            <a:r>
              <a:rPr lang="en-US" altLang="en-US" dirty="0">
                <a:latin typeface="Courier New" charset="0"/>
                <a:ea typeface="ＭＳ Ｐゴシック" charset="-128"/>
              </a:rPr>
              <a:t>&gt;</a:t>
            </a:r>
          </a:p>
          <a:p>
            <a:pPr marL="0" indent="0">
              <a:buNone/>
            </a:pPr>
            <a:r>
              <a:rPr lang="en-US" altLang="en-US" dirty="0">
                <a:latin typeface="Courier New" charset="0"/>
                <a:ea typeface="ＭＳ Ｐゴシック" charset="-128"/>
              </a:rPr>
              <a:t>);</a:t>
            </a:r>
          </a:p>
          <a:p>
            <a:pPr marL="0" indent="0">
              <a:buNone/>
            </a:pPr>
            <a:endParaRPr lang="en-US" altLang="en-US" dirty="0">
              <a:ea typeface="ＭＳ Ｐゴシック" charset="-128"/>
            </a:endParaRPr>
          </a:p>
          <a:p>
            <a:pPr marL="0" indent="0">
              <a:buNone/>
            </a:pPr>
            <a:r>
              <a:rPr lang="en-US" altLang="en-US" sz="2800" dirty="0">
                <a:ea typeface="ＭＳ Ｐゴシック" charset="-128"/>
              </a:rPr>
              <a:t>For example:</a:t>
            </a:r>
          </a:p>
          <a:p>
            <a:pPr marL="0" indent="0" algn="ctr">
              <a:buNone/>
            </a:pPr>
            <a:r>
              <a:rPr lang="en-US" altLang="en-US" dirty="0">
                <a:latin typeface="Courier New" charset="0"/>
                <a:ea typeface="ＭＳ Ｐゴシック" charset="-128"/>
              </a:rPr>
              <a:t>DBCC PAGE(</a:t>
            </a:r>
            <a:r>
              <a:rPr lang="en-US" altLang="en-US" dirty="0" err="1">
                <a:latin typeface="Courier New" charset="0"/>
                <a:ea typeface="ＭＳ Ｐゴシック" charset="-128"/>
              </a:rPr>
              <a:t>AdventureWorks</a:t>
            </a:r>
            <a:r>
              <a:rPr lang="en-US" altLang="en-US" dirty="0">
                <a:latin typeface="Courier New" charset="0"/>
                <a:ea typeface="ＭＳ Ｐゴシック" charset="-128"/>
              </a:rPr>
              <a:t>, 1, 696, 3)</a:t>
            </a:r>
          </a:p>
        </p:txBody>
      </p:sp>
      <p:sp>
        <p:nvSpPr>
          <p:cNvPr id="4" name="Rectangular Callout 4">
            <a:extLst>
              <a:ext uri="{FF2B5EF4-FFF2-40B4-BE49-F238E27FC236}">
                <a16:creationId xmlns:a16="http://schemas.microsoft.com/office/drawing/2014/main" id="{7A6FB8CA-25FF-44A8-9FF3-D2D6853D52AA}"/>
              </a:ext>
            </a:extLst>
          </p:cNvPr>
          <p:cNvSpPr>
            <a:spLocks noChangeArrowheads="1"/>
          </p:cNvSpPr>
          <p:nvPr/>
        </p:nvSpPr>
        <p:spPr bwMode="auto">
          <a:xfrm>
            <a:off x="6248400" y="2362200"/>
            <a:ext cx="3554044" cy="2324100"/>
          </a:xfrm>
          <a:prstGeom prst="wedgeRectCallout">
            <a:avLst>
              <a:gd name="adj1" fmla="val -89619"/>
              <a:gd name="adj2" fmla="val 24605"/>
            </a:avLst>
          </a:prstGeom>
          <a:solidFill>
            <a:schemeClr val="bg1"/>
          </a:solidFill>
          <a:ln w="254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defRPr/>
            </a:pPr>
            <a:r>
              <a:rPr lang="en-US" sz="2400" dirty="0"/>
              <a:t>0 = Header</a:t>
            </a:r>
          </a:p>
          <a:p>
            <a:pPr>
              <a:defRPr/>
            </a:pPr>
            <a:r>
              <a:rPr lang="en-US" sz="2400" dirty="0"/>
              <a:t>1 = Header/hex dump for rows</a:t>
            </a:r>
          </a:p>
          <a:p>
            <a:pPr>
              <a:defRPr/>
            </a:pPr>
            <a:r>
              <a:rPr lang="en-US" sz="2400" dirty="0"/>
              <a:t>2 = Header/page dump</a:t>
            </a:r>
          </a:p>
          <a:p>
            <a:pPr>
              <a:defRPr/>
            </a:pPr>
            <a:r>
              <a:rPr lang="en-US" sz="2400" dirty="0"/>
              <a:t>3 = Header/detail row info</a:t>
            </a:r>
          </a:p>
        </p:txBody>
      </p:sp>
    </p:spTree>
    <p:extLst>
      <p:ext uri="{BB962C8B-B14F-4D97-AF65-F5344CB8AC3E}">
        <p14:creationId xmlns:p14="http://schemas.microsoft.com/office/powerpoint/2010/main" val="147157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pPr eaLnBrk="1" hangingPunct="1"/>
            <a:r>
              <a:rPr lang="en-US" altLang="en-US">
                <a:ea typeface="ＭＳ Ｐゴシック" charset="-128"/>
              </a:rPr>
              <a:t>DBCC PAGE</a:t>
            </a:r>
          </a:p>
        </p:txBody>
      </p:sp>
      <p:sp>
        <p:nvSpPr>
          <p:cNvPr id="96258" name="Content Placeholder 2"/>
          <p:cNvSpPr>
            <a:spLocks noGrp="1"/>
          </p:cNvSpPr>
          <p:nvPr>
            <p:ph idx="1"/>
          </p:nvPr>
        </p:nvSpPr>
        <p:spPr>
          <a:xfrm>
            <a:off x="759069" y="2048607"/>
            <a:ext cx="8229600" cy="4953000"/>
          </a:xfrm>
        </p:spPr>
        <p:txBody>
          <a:bodyPr/>
          <a:lstStyle/>
          <a:p>
            <a:pPr marL="0" indent="0">
              <a:buNone/>
            </a:pPr>
            <a:r>
              <a:rPr lang="en-US" altLang="en-US" dirty="0">
                <a:latin typeface="Courier New" charset="0"/>
                <a:ea typeface="ＭＳ Ｐゴシック" charset="-128"/>
              </a:rPr>
              <a:t>DBCC PAGE(</a:t>
            </a:r>
          </a:p>
          <a:p>
            <a:pPr marL="0" indent="0">
              <a:buNone/>
            </a:pPr>
            <a:r>
              <a:rPr lang="en-US" altLang="en-US" dirty="0">
                <a:latin typeface="Courier New" charset="0"/>
                <a:ea typeface="ＭＳ Ｐゴシック" charset="-128"/>
              </a:rPr>
              <a:t>	&lt;</a:t>
            </a:r>
            <a:r>
              <a:rPr lang="en-US" altLang="en-US" dirty="0" err="1">
                <a:latin typeface="Courier New" charset="0"/>
                <a:ea typeface="ＭＳ Ｐゴシック" charset="-128"/>
              </a:rPr>
              <a:t>database_name</a:t>
            </a:r>
            <a:r>
              <a:rPr lang="en-US" altLang="en-US" dirty="0">
                <a:latin typeface="Courier New" charset="0"/>
                <a:ea typeface="ＭＳ Ｐゴシック" charset="-128"/>
              </a:rPr>
              <a:t>&gt;</a:t>
            </a:r>
          </a:p>
          <a:p>
            <a:pPr marL="0" indent="0">
              <a:buNone/>
            </a:pPr>
            <a:r>
              <a:rPr lang="en-US" altLang="en-US" dirty="0">
                <a:latin typeface="Courier New" charset="0"/>
                <a:ea typeface="ＭＳ Ｐゴシック" charset="-128"/>
              </a:rPr>
              <a:t>	, &lt;</a:t>
            </a:r>
            <a:r>
              <a:rPr lang="en-US" altLang="en-US" dirty="0" err="1">
                <a:latin typeface="Courier New" charset="0"/>
                <a:ea typeface="ＭＳ Ｐゴシック" charset="-128"/>
              </a:rPr>
              <a:t>fileid</a:t>
            </a:r>
            <a:r>
              <a:rPr lang="en-US" altLang="en-US" dirty="0">
                <a:latin typeface="Courier New" charset="0"/>
                <a:ea typeface="ＭＳ Ｐゴシック" charset="-128"/>
              </a:rPr>
              <a:t>&gt;</a:t>
            </a:r>
          </a:p>
          <a:p>
            <a:pPr marL="0" indent="0">
              <a:buNone/>
            </a:pPr>
            <a:r>
              <a:rPr lang="en-US" altLang="en-US" dirty="0">
                <a:latin typeface="Courier New" charset="0"/>
                <a:ea typeface="ＭＳ Ｐゴシック" charset="-128"/>
              </a:rPr>
              <a:t>	, &lt;</a:t>
            </a:r>
            <a:r>
              <a:rPr lang="en-US" altLang="en-US" dirty="0" err="1">
                <a:latin typeface="Courier New" charset="0"/>
                <a:ea typeface="ＭＳ Ｐゴシック" charset="-128"/>
              </a:rPr>
              <a:t>pagenumber</a:t>
            </a:r>
            <a:r>
              <a:rPr lang="en-US" altLang="en-US" dirty="0">
                <a:latin typeface="Courier New" charset="0"/>
                <a:ea typeface="ＭＳ Ｐゴシック" charset="-128"/>
              </a:rPr>
              <a:t>&gt;</a:t>
            </a:r>
          </a:p>
          <a:p>
            <a:pPr marL="0" indent="0">
              <a:buNone/>
            </a:pPr>
            <a:r>
              <a:rPr lang="en-US" altLang="en-US" dirty="0">
                <a:latin typeface="Courier New" charset="0"/>
                <a:ea typeface="ＭＳ Ｐゴシック" charset="-128"/>
              </a:rPr>
              <a:t>	, &lt;</a:t>
            </a:r>
            <a:r>
              <a:rPr lang="en-US" altLang="en-US" dirty="0" err="1">
                <a:latin typeface="Courier New" charset="0"/>
                <a:ea typeface="ＭＳ Ｐゴシック" charset="-128"/>
              </a:rPr>
              <a:t>detail_level</a:t>
            </a:r>
            <a:r>
              <a:rPr lang="en-US" altLang="en-US" dirty="0">
                <a:latin typeface="Courier New" charset="0"/>
                <a:ea typeface="ＭＳ Ｐゴシック" charset="-128"/>
              </a:rPr>
              <a:t>&gt;</a:t>
            </a:r>
          </a:p>
          <a:p>
            <a:pPr marL="0" indent="0">
              <a:buNone/>
            </a:pPr>
            <a:r>
              <a:rPr lang="en-US" altLang="en-US" dirty="0">
                <a:latin typeface="Courier New" charset="0"/>
                <a:ea typeface="ＭＳ Ｐゴシック" charset="-128"/>
              </a:rPr>
              <a:t>);</a:t>
            </a:r>
          </a:p>
          <a:p>
            <a:pPr marL="0" indent="0">
              <a:buNone/>
            </a:pPr>
            <a:endParaRPr lang="en-US" altLang="en-US" dirty="0">
              <a:ea typeface="ＭＳ Ｐゴシック" charset="-128"/>
            </a:endParaRPr>
          </a:p>
          <a:p>
            <a:pPr marL="0" indent="0">
              <a:buNone/>
            </a:pPr>
            <a:r>
              <a:rPr lang="en-US" altLang="en-US" sz="2800" dirty="0">
                <a:ea typeface="ＭＳ Ｐゴシック" charset="-128"/>
              </a:rPr>
              <a:t>For example:</a:t>
            </a:r>
          </a:p>
          <a:p>
            <a:pPr marL="0" indent="0" algn="ctr">
              <a:buNone/>
            </a:pPr>
            <a:r>
              <a:rPr lang="en-US" altLang="en-US" dirty="0">
                <a:latin typeface="Courier New" charset="0"/>
                <a:ea typeface="ＭＳ Ｐゴシック" charset="-128"/>
              </a:rPr>
              <a:t>DBCC PAGE(</a:t>
            </a:r>
            <a:r>
              <a:rPr lang="en-US" altLang="en-US" dirty="0" err="1">
                <a:latin typeface="Courier New" charset="0"/>
                <a:ea typeface="ＭＳ Ｐゴシック" charset="-128"/>
              </a:rPr>
              <a:t>AdventureWorks</a:t>
            </a:r>
            <a:r>
              <a:rPr lang="en-US" altLang="en-US" dirty="0">
                <a:latin typeface="Courier New" charset="0"/>
                <a:ea typeface="ＭＳ Ｐゴシック" charset="-128"/>
              </a:rPr>
              <a:t>, 1, 696, 3)</a:t>
            </a:r>
          </a:p>
        </p:txBody>
      </p:sp>
      <p:sp>
        <p:nvSpPr>
          <p:cNvPr id="5" name="Rectangular Callout 4">
            <a:extLst>
              <a:ext uri="{FF2B5EF4-FFF2-40B4-BE49-F238E27FC236}">
                <a16:creationId xmlns:a16="http://schemas.microsoft.com/office/drawing/2014/main" id="{9AF72814-FF26-5446-A667-FD2168478769}"/>
              </a:ext>
            </a:extLst>
          </p:cNvPr>
          <p:cNvSpPr>
            <a:spLocks noChangeArrowheads="1"/>
          </p:cNvSpPr>
          <p:nvPr/>
        </p:nvSpPr>
        <p:spPr bwMode="auto">
          <a:xfrm>
            <a:off x="5958254" y="3376246"/>
            <a:ext cx="2590800" cy="1981200"/>
          </a:xfrm>
          <a:prstGeom prst="wedgeRectCallout">
            <a:avLst>
              <a:gd name="adj1" fmla="val -20833"/>
              <a:gd name="adj2" fmla="val 62500"/>
            </a:avLst>
          </a:prstGeom>
          <a:solidFill>
            <a:schemeClr val="bg1"/>
          </a:solidFill>
          <a:ln w="38100">
            <a:solidFill>
              <a:schemeClr val="bg1"/>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r>
              <a:rPr lang="en-US" sz="2400" dirty="0"/>
              <a:t>Note: Must execute DBCC TRACEON(3604) BEFORE DBCC PAGE!</a:t>
            </a:r>
          </a:p>
        </p:txBody>
      </p:sp>
    </p:spTree>
    <p:extLst>
      <p:ext uri="{BB962C8B-B14F-4D97-AF65-F5344CB8AC3E}">
        <p14:creationId xmlns:p14="http://schemas.microsoft.com/office/powerpoint/2010/main" val="135813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p:cNvSpPr>
          <p:nvPr>
            <p:ph type="title"/>
          </p:nvPr>
        </p:nvSpPr>
        <p:spPr>
          <a:xfrm>
            <a:off x="287079" y="753228"/>
            <a:ext cx="9613861" cy="1080938"/>
          </a:xfrm>
        </p:spPr>
        <p:txBody>
          <a:bodyPr/>
          <a:lstStyle/>
          <a:p>
            <a:pPr eaLnBrk="1" hangingPunct="1"/>
            <a:r>
              <a:rPr lang="en-US" altLang="en-US" sz="2800" dirty="0">
                <a:ea typeface="ＭＳ Ｐゴシック" charset="-128"/>
              </a:rPr>
              <a:t>SYS.DM_DB_DATABASE_PAGE_ALLOCATIONS</a:t>
            </a:r>
          </a:p>
        </p:txBody>
      </p:sp>
      <p:sp>
        <p:nvSpPr>
          <p:cNvPr id="99330" name="Content Placeholder 2"/>
          <p:cNvSpPr>
            <a:spLocks noGrp="1"/>
          </p:cNvSpPr>
          <p:nvPr>
            <p:ph idx="1"/>
          </p:nvPr>
        </p:nvSpPr>
        <p:spPr>
          <a:xfrm>
            <a:off x="287079" y="2073348"/>
            <a:ext cx="11440633" cy="4784651"/>
          </a:xfrm>
        </p:spPr>
        <p:txBody>
          <a:bodyPr>
            <a:normAutofit lnSpcReduction="10000"/>
          </a:bodyPr>
          <a:lstStyle/>
          <a:p>
            <a:pPr marL="0" indent="0">
              <a:buNone/>
            </a:pPr>
            <a:r>
              <a:rPr lang="en-US" altLang="en-US" sz="2800" dirty="0">
                <a:latin typeface="Courier New" charset="0"/>
                <a:ea typeface="ＭＳ Ｐゴシック" charset="-128"/>
              </a:rPr>
              <a:t>SELECT * FROM </a:t>
            </a:r>
          </a:p>
          <a:p>
            <a:pPr marL="0" indent="0">
              <a:buNone/>
            </a:pPr>
            <a:r>
              <a:rPr lang="en-US" altLang="en-US" sz="2800" dirty="0">
                <a:latin typeface="Courier New" charset="0"/>
                <a:ea typeface="ＭＳ Ｐゴシック" charset="-128"/>
              </a:rPr>
              <a:t>SYS.DM_DB_DATABASE_PAGE_ALLOCATIONS(</a:t>
            </a:r>
          </a:p>
          <a:p>
            <a:pPr marL="0" indent="0">
              <a:buNone/>
            </a:pPr>
            <a:r>
              <a:rPr lang="en-US" altLang="en-US" sz="2800" dirty="0">
                <a:latin typeface="Courier New" charset="0"/>
                <a:ea typeface="ＭＳ Ｐゴシック" charset="-128"/>
              </a:rPr>
              <a:t>	&lt;</a:t>
            </a:r>
            <a:r>
              <a:rPr lang="en-US" altLang="en-US" sz="2800" dirty="0" err="1">
                <a:latin typeface="Courier New" charset="0"/>
                <a:ea typeface="ＭＳ Ｐゴシック" charset="-128"/>
              </a:rPr>
              <a:t>database_id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a:t>
            </a:r>
            <a:r>
              <a:rPr lang="en-US" altLang="en-US" sz="2800" dirty="0" err="1">
                <a:latin typeface="Courier New" charset="0"/>
                <a:ea typeface="ＭＳ Ｐゴシック" charset="-128"/>
              </a:rPr>
              <a:t>table_id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a:t>
            </a:r>
            <a:r>
              <a:rPr lang="en-US" altLang="en-US" sz="2800" dirty="0" err="1">
                <a:latin typeface="Courier New" charset="0"/>
                <a:ea typeface="ＭＳ Ｐゴシック" charset="-128"/>
              </a:rPr>
              <a:t>index_id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a:t>
            </a:r>
            <a:r>
              <a:rPr lang="en-US" altLang="en-US" sz="2800" dirty="0" err="1">
                <a:latin typeface="Courier New" charset="0"/>
                <a:ea typeface="ＭＳ Ｐゴシック" charset="-128"/>
              </a:rPr>
              <a:t>partition_id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&lt;mode&gt;)</a:t>
            </a:r>
            <a:endParaRPr lang="en-US" altLang="en-US" dirty="0">
              <a:ea typeface="ＭＳ Ｐゴシック" charset="-128"/>
            </a:endParaRPr>
          </a:p>
          <a:p>
            <a:pPr marL="0" indent="0">
              <a:buNone/>
            </a:pPr>
            <a:r>
              <a:rPr lang="en-US" altLang="en-US" dirty="0">
                <a:ea typeface="ＭＳ Ｐゴシック" charset="-128"/>
              </a:rPr>
              <a:t>For example:</a:t>
            </a:r>
          </a:p>
          <a:p>
            <a:pPr marL="0" indent="0">
              <a:buNone/>
            </a:pPr>
            <a:r>
              <a:rPr lang="en-US" altLang="en-US" sz="2800" dirty="0" err="1">
                <a:latin typeface="Courier New" charset="0"/>
                <a:ea typeface="ＭＳ Ｐゴシック" charset="-128"/>
              </a:rPr>
              <a:t>s</a:t>
            </a:r>
            <a:r>
              <a:rPr lang="en-US" altLang="en-US" sz="2000" dirty="0" err="1">
                <a:latin typeface="Courier New" charset="0"/>
                <a:ea typeface="ＭＳ Ｐゴシック" charset="-128"/>
              </a:rPr>
              <a:t>ELECT</a:t>
            </a:r>
            <a:r>
              <a:rPr lang="en-US" altLang="en-US" sz="2000" dirty="0">
                <a:latin typeface="Courier New" charset="0"/>
                <a:ea typeface="ＭＳ Ｐゴシック" charset="-128"/>
              </a:rPr>
              <a:t> * FROM SYS.DM_DB_DATABASE_PAGE_ALLOCATIONS(</a:t>
            </a:r>
            <a:r>
              <a:rPr lang="en-US" altLang="en-US" sz="2000" dirty="0" err="1">
                <a:latin typeface="Courier New" charset="0"/>
                <a:ea typeface="ＭＳ Ｐゴシック" charset="-128"/>
              </a:rPr>
              <a:t>db_id</a:t>
            </a:r>
            <a:r>
              <a:rPr lang="en-US" altLang="en-US" sz="2000" dirty="0">
                <a:latin typeface="Courier New" charset="0"/>
                <a:ea typeface="ＭＳ Ｐゴシック" charset="-128"/>
              </a:rPr>
              <a:t>(),</a:t>
            </a:r>
            <a:r>
              <a:rPr lang="en-US" altLang="en-US" sz="2000" dirty="0" err="1">
                <a:latin typeface="Courier New" charset="0"/>
                <a:ea typeface="ＭＳ Ｐゴシック" charset="-128"/>
              </a:rPr>
              <a:t>object_id</a:t>
            </a:r>
            <a:r>
              <a:rPr lang="en-US" altLang="en-US" sz="2000" dirty="0">
                <a:latin typeface="Courier New" charset="0"/>
                <a:ea typeface="ＭＳ Ｐゴシック" charset="-128"/>
              </a:rPr>
              <a:t>(‘dbo.table1’),NULL,NULL,’DETAILED’)</a:t>
            </a:r>
            <a:endParaRPr lang="en-US" altLang="en-US" sz="2800" dirty="0">
              <a:latin typeface="Courier New" charset="0"/>
              <a:ea typeface="ＭＳ Ｐゴシック" charset="-128"/>
            </a:endParaRPr>
          </a:p>
          <a:p>
            <a:pPr marL="0" indent="0">
              <a:buNone/>
            </a:pPr>
            <a:endParaRPr lang="en-US" altLang="en-US" dirty="0">
              <a:ea typeface="ＭＳ Ｐゴシック" charset="-128"/>
            </a:endParaRPr>
          </a:p>
        </p:txBody>
      </p:sp>
    </p:spTree>
    <p:extLst>
      <p:ext uri="{BB962C8B-B14F-4D97-AF65-F5344CB8AC3E}">
        <p14:creationId xmlns:p14="http://schemas.microsoft.com/office/powerpoint/2010/main" val="209655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2DF1C-BBCC-45FB-BDDA-E7B7AD16EBDD}"/>
              </a:ext>
            </a:extLst>
          </p:cNvPr>
          <p:cNvPicPr>
            <a:picLocks noChangeAspect="1"/>
          </p:cNvPicPr>
          <p:nvPr/>
        </p:nvPicPr>
        <p:blipFill rotWithShape="1">
          <a:blip r:embed="rId2"/>
          <a:srcRect t="9421" b="23011"/>
          <a:stretch/>
        </p:blipFill>
        <p:spPr>
          <a:xfrm>
            <a:off x="20" y="10"/>
            <a:ext cx="12191980" cy="6857990"/>
          </a:xfrm>
          <a:prstGeom prst="rect">
            <a:avLst/>
          </a:prstGeom>
        </p:spPr>
      </p:pic>
    </p:spTree>
    <p:extLst>
      <p:ext uri="{BB962C8B-B14F-4D97-AF65-F5344CB8AC3E}">
        <p14:creationId xmlns:p14="http://schemas.microsoft.com/office/powerpoint/2010/main" val="53132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378268-173C-4C67-AF66-98482F208A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F5B94371-1ED5-46C9-92CB-009E55DBB2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1" name="Rectangle 10">
            <a:extLst>
              <a:ext uri="{FF2B5EF4-FFF2-40B4-BE49-F238E27FC236}">
                <a16:creationId xmlns:a16="http://schemas.microsoft.com/office/drawing/2014/main" id="{93E975A1-5008-46D0-B573-A424564CB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F059A320-8768-45B7-97A8-030AB958D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96D48F3-F08A-9A4B-9983-1FE648B934EE}"/>
              </a:ext>
            </a:extLst>
          </p:cNvPr>
          <p:cNvPicPr>
            <a:picLocks noChangeAspect="1"/>
          </p:cNvPicPr>
          <p:nvPr/>
        </p:nvPicPr>
        <p:blipFill rotWithShape="1">
          <a:blip r:embed="rId4"/>
          <a:srcRect b="24749"/>
          <a:stretch/>
        </p:blipFill>
        <p:spPr>
          <a:xfrm>
            <a:off x="20" y="10"/>
            <a:ext cx="12188803" cy="6857990"/>
          </a:xfrm>
          <a:prstGeom prst="rect">
            <a:avLst/>
          </a:prstGeom>
        </p:spPr>
      </p:pic>
    </p:spTree>
    <p:extLst>
      <p:ext uri="{BB962C8B-B14F-4D97-AF65-F5344CB8AC3E}">
        <p14:creationId xmlns:p14="http://schemas.microsoft.com/office/powerpoint/2010/main" val="91282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3429" name="Picture 7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3430" name="Picture 7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03431" name="Picture 7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03432" name="Rectangle 7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433" name="Rectangle 7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3434" name="Rectangle 81">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35" name="Picture 83">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103436" name="Rectangle 85">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37" name="Picture 87">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103438" name="Rectangle 89">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427" name="TextBox 7"/>
          <p:cNvSpPr txBox="1">
            <a:spLocks noChangeArrowheads="1"/>
          </p:cNvSpPr>
          <p:nvPr/>
        </p:nvSpPr>
        <p:spPr bwMode="auto">
          <a:xfrm>
            <a:off x="680322" y="2063262"/>
            <a:ext cx="3739278" cy="26611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lnSpc>
                <a:spcPct val="90000"/>
              </a:lnSpc>
              <a:spcBef>
                <a:spcPct val="0"/>
              </a:spcBef>
              <a:spcAft>
                <a:spcPts val="600"/>
              </a:spcAft>
            </a:pPr>
            <a:r>
              <a:rPr lang="en-US" altLang="en-US" sz="5400" dirty="0">
                <a:latin typeface="+mj-lt"/>
                <a:ea typeface="+mj-ea"/>
                <a:cs typeface="+mj-cs"/>
              </a:rPr>
              <a:t>JUST KIDDING!</a:t>
            </a:r>
          </a:p>
        </p:txBody>
      </p:sp>
      <p:pic>
        <p:nvPicPr>
          <p:cNvPr id="10342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4606" y="1081139"/>
            <a:ext cx="6260963" cy="4695721"/>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759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2" name="Picture 71">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473" name="Title 1"/>
          <p:cNvSpPr>
            <a:spLocks noGrp="1"/>
          </p:cNvSpPr>
          <p:nvPr>
            <p:ph type="title"/>
          </p:nvPr>
        </p:nvSpPr>
        <p:spPr>
          <a:xfrm>
            <a:off x="680321" y="753228"/>
            <a:ext cx="4136123" cy="1080938"/>
          </a:xfrm>
        </p:spPr>
        <p:txBody>
          <a:bodyPr>
            <a:normAutofit/>
          </a:bodyPr>
          <a:lstStyle/>
          <a:p>
            <a:pPr eaLnBrk="1" hangingPunct="1"/>
            <a:r>
              <a:rPr lang="en-US" altLang="en-US" sz="2400">
                <a:solidFill>
                  <a:srgbClr val="FFFFFF"/>
                </a:solidFill>
                <a:ea typeface="ＭＳ Ｐゴシック" charset="-128"/>
              </a:rPr>
              <a:t>How many will fit on a page?</a:t>
            </a:r>
          </a:p>
        </p:txBody>
      </p:sp>
      <p:pic>
        <p:nvPicPr>
          <p:cNvPr id="78" name="Picture 77">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useBgFill="1">
        <p:nvSpPr>
          <p:cNvPr id="80" name="Rectangle 79">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540012065"/>
              </p:ext>
            </p:extLst>
          </p:nvPr>
        </p:nvGraphicFramePr>
        <p:xfrm>
          <a:off x="5593085" y="1108564"/>
          <a:ext cx="5629268" cy="4634080"/>
        </p:xfrm>
        <a:graphic>
          <a:graphicData uri="http://schemas.openxmlformats.org/drawingml/2006/table">
            <a:tbl>
              <a:tblPr firstRow="1" bandRow="1">
                <a:tableStyleId>{5C22544A-7EE6-4342-B048-85BDC9FD1C3A}</a:tableStyleId>
              </a:tblPr>
              <a:tblGrid>
                <a:gridCol w="3335216">
                  <a:extLst>
                    <a:ext uri="{9D8B030D-6E8A-4147-A177-3AD203B41FA5}">
                      <a16:colId xmlns:a16="http://schemas.microsoft.com/office/drawing/2014/main" val="20000"/>
                    </a:ext>
                  </a:extLst>
                </a:gridCol>
                <a:gridCol w="2294052">
                  <a:extLst>
                    <a:ext uri="{9D8B030D-6E8A-4147-A177-3AD203B41FA5}">
                      <a16:colId xmlns:a16="http://schemas.microsoft.com/office/drawing/2014/main" val="20001"/>
                    </a:ext>
                  </a:extLst>
                </a:gridCol>
              </a:tblGrid>
              <a:tr h="463408">
                <a:tc>
                  <a:txBody>
                    <a:bodyPr/>
                    <a:lstStyle/>
                    <a:p>
                      <a:pPr algn="ctr"/>
                      <a:r>
                        <a:rPr lang="en-US" sz="2100"/>
                        <a:t>For the:</a:t>
                      </a:r>
                    </a:p>
                  </a:txBody>
                  <a:tcPr marL="105323" marR="105323" marT="52656" marB="52656"/>
                </a:tc>
                <a:tc>
                  <a:txBody>
                    <a:bodyPr/>
                    <a:lstStyle/>
                    <a:p>
                      <a:pPr algn="ctr"/>
                      <a:r>
                        <a:rPr lang="en-US" sz="2100"/>
                        <a:t>Bytes</a:t>
                      </a:r>
                    </a:p>
                  </a:txBody>
                  <a:tcPr marL="105323" marR="105323" marT="52656" marB="52656"/>
                </a:tc>
                <a:extLst>
                  <a:ext uri="{0D108BD9-81ED-4DB2-BD59-A6C34878D82A}">
                    <a16:rowId xmlns:a16="http://schemas.microsoft.com/office/drawing/2014/main" val="10000"/>
                  </a:ext>
                </a:extLst>
              </a:tr>
              <a:tr h="463408">
                <a:tc>
                  <a:txBody>
                    <a:bodyPr/>
                    <a:lstStyle/>
                    <a:p>
                      <a:pPr algn="ctr"/>
                      <a:r>
                        <a:rPr lang="en-US" sz="2100"/>
                        <a:t>Tag</a:t>
                      </a:r>
                    </a:p>
                  </a:txBody>
                  <a:tcPr marL="105323" marR="105323" marT="52656" marB="52656"/>
                </a:tc>
                <a:tc>
                  <a:txBody>
                    <a:bodyPr/>
                    <a:lstStyle/>
                    <a:p>
                      <a:pPr algn="ctr"/>
                      <a:r>
                        <a:rPr lang="en-US" sz="2100"/>
                        <a:t>2 </a:t>
                      </a:r>
                    </a:p>
                  </a:txBody>
                  <a:tcPr marL="105323" marR="105323" marT="52656" marB="52656"/>
                </a:tc>
                <a:extLst>
                  <a:ext uri="{0D108BD9-81ED-4DB2-BD59-A6C34878D82A}">
                    <a16:rowId xmlns:a16="http://schemas.microsoft.com/office/drawing/2014/main" val="10001"/>
                  </a:ext>
                </a:extLst>
              </a:tr>
              <a:tr h="463408">
                <a:tc>
                  <a:txBody>
                    <a:bodyPr/>
                    <a:lstStyle/>
                    <a:p>
                      <a:pPr algn="ctr"/>
                      <a:r>
                        <a:rPr lang="en-US" sz="2100"/>
                        <a:t>NULL Offset Bitmap</a:t>
                      </a:r>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2"/>
                  </a:ext>
                </a:extLst>
              </a:tr>
              <a:tr h="463408">
                <a:tc>
                  <a:txBody>
                    <a:bodyPr/>
                    <a:lstStyle/>
                    <a:p>
                      <a:pPr algn="ctr"/>
                      <a:r>
                        <a:rPr lang="en-US" sz="2100"/>
                        <a:t>Fixed Data Length</a:t>
                      </a:r>
                    </a:p>
                  </a:txBody>
                  <a:tcPr marL="105323" marR="105323" marT="52656" marB="52656"/>
                </a:tc>
                <a:tc>
                  <a:txBody>
                    <a:bodyPr/>
                    <a:lstStyle/>
                    <a:p>
                      <a:pPr algn="ctr"/>
                      <a:r>
                        <a:rPr lang="en-US" sz="2100"/>
                        <a:t>4+2 = 6</a:t>
                      </a:r>
                    </a:p>
                  </a:txBody>
                  <a:tcPr marL="105323" marR="105323" marT="52656" marB="52656"/>
                </a:tc>
                <a:extLst>
                  <a:ext uri="{0D108BD9-81ED-4DB2-BD59-A6C34878D82A}">
                    <a16:rowId xmlns:a16="http://schemas.microsoft.com/office/drawing/2014/main" val="10003"/>
                  </a:ext>
                </a:extLst>
              </a:tr>
              <a:tr h="463408">
                <a:tc>
                  <a:txBody>
                    <a:bodyPr/>
                    <a:lstStyle/>
                    <a:p>
                      <a:pPr algn="ctr"/>
                      <a:r>
                        <a:rPr lang="en-US" sz="2100"/>
                        <a:t># of columns</a:t>
                      </a:r>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4"/>
                  </a:ext>
                </a:extLst>
              </a:tr>
              <a:tr h="463408">
                <a:tc>
                  <a:txBody>
                    <a:bodyPr/>
                    <a:lstStyle/>
                    <a:p>
                      <a:pPr algn="ctr"/>
                      <a:r>
                        <a:rPr lang="en-US" sz="2100"/>
                        <a:t>Null Columns (N/8)</a:t>
                      </a:r>
                    </a:p>
                  </a:txBody>
                  <a:tcPr marL="105323" marR="105323" marT="52656" marB="52656"/>
                </a:tc>
                <a:tc>
                  <a:txBody>
                    <a:bodyPr/>
                    <a:lstStyle/>
                    <a:p>
                      <a:pPr algn="ctr"/>
                      <a:r>
                        <a:rPr lang="en-US" sz="2100"/>
                        <a:t>1</a:t>
                      </a:r>
                    </a:p>
                  </a:txBody>
                  <a:tcPr marL="105323" marR="105323" marT="52656" marB="52656"/>
                </a:tc>
                <a:extLst>
                  <a:ext uri="{0D108BD9-81ED-4DB2-BD59-A6C34878D82A}">
                    <a16:rowId xmlns:a16="http://schemas.microsoft.com/office/drawing/2014/main" val="10005"/>
                  </a:ext>
                </a:extLst>
              </a:tr>
              <a:tr h="463408">
                <a:tc>
                  <a:txBody>
                    <a:bodyPr/>
                    <a:lstStyle/>
                    <a:p>
                      <a:pPr algn="ctr"/>
                      <a:r>
                        <a:rPr lang="en-US" sz="2100"/>
                        <a:t>Variable Column Count</a:t>
                      </a:r>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6"/>
                  </a:ext>
                </a:extLst>
              </a:tr>
              <a:tr h="463408">
                <a:tc>
                  <a:txBody>
                    <a:bodyPr/>
                    <a:lstStyle/>
                    <a:p>
                      <a:pPr algn="ctr"/>
                      <a:r>
                        <a:rPr lang="en-US" sz="2100"/>
                        <a:t>Variable Column</a:t>
                      </a:r>
                      <a:r>
                        <a:rPr lang="en-US" sz="2100" baseline="0"/>
                        <a:t> Offset</a:t>
                      </a:r>
                      <a:endParaRPr lang="en-US" sz="2100"/>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7"/>
                  </a:ext>
                </a:extLst>
              </a:tr>
              <a:tr h="463408">
                <a:tc>
                  <a:txBody>
                    <a:bodyPr/>
                    <a:lstStyle/>
                    <a:p>
                      <a:pPr algn="ctr"/>
                      <a:r>
                        <a:rPr lang="en-US" sz="2100"/>
                        <a:t>Variable Length Columns</a:t>
                      </a:r>
                    </a:p>
                  </a:txBody>
                  <a:tcPr marL="105323" marR="105323" marT="52656" marB="52656"/>
                </a:tc>
                <a:tc>
                  <a:txBody>
                    <a:bodyPr/>
                    <a:lstStyle/>
                    <a:p>
                      <a:pPr algn="ctr"/>
                      <a:r>
                        <a:rPr lang="en-US" sz="2100"/>
                        <a:t>50</a:t>
                      </a:r>
                    </a:p>
                  </a:txBody>
                  <a:tcPr marL="105323" marR="105323" marT="52656" marB="52656"/>
                </a:tc>
                <a:extLst>
                  <a:ext uri="{0D108BD9-81ED-4DB2-BD59-A6C34878D82A}">
                    <a16:rowId xmlns:a16="http://schemas.microsoft.com/office/drawing/2014/main" val="10008"/>
                  </a:ext>
                </a:extLst>
              </a:tr>
              <a:tr h="463408">
                <a:tc>
                  <a:txBody>
                    <a:bodyPr/>
                    <a:lstStyle/>
                    <a:p>
                      <a:pPr algn="ctr"/>
                      <a:r>
                        <a:rPr lang="en-US" sz="2100" b="1">
                          <a:solidFill>
                            <a:srgbClr val="FF0000"/>
                          </a:solidFill>
                        </a:rPr>
                        <a:t>Total:</a:t>
                      </a:r>
                    </a:p>
                  </a:txBody>
                  <a:tcPr marL="105323" marR="105323" marT="52656" marB="52656"/>
                </a:tc>
                <a:tc>
                  <a:txBody>
                    <a:bodyPr/>
                    <a:lstStyle/>
                    <a:p>
                      <a:pPr algn="ctr"/>
                      <a:r>
                        <a:rPr lang="en-US" sz="2100" b="1">
                          <a:solidFill>
                            <a:srgbClr val="FF0000"/>
                          </a:solidFill>
                        </a:rPr>
                        <a:t>67 bytes</a:t>
                      </a:r>
                    </a:p>
                  </a:txBody>
                  <a:tcPr marL="105323" marR="105323" marT="52656" marB="52656"/>
                </a:tc>
                <a:extLst>
                  <a:ext uri="{0D108BD9-81ED-4DB2-BD59-A6C34878D82A}">
                    <a16:rowId xmlns:a16="http://schemas.microsoft.com/office/drawing/2014/main" val="10009"/>
                  </a:ext>
                </a:extLst>
              </a:tr>
            </a:tbl>
          </a:graphicData>
        </a:graphic>
      </p:graphicFrame>
      <p:sp>
        <p:nvSpPr>
          <p:cNvPr id="13" name="Content Placeholder 2">
            <a:extLst>
              <a:ext uri="{FF2B5EF4-FFF2-40B4-BE49-F238E27FC236}">
                <a16:creationId xmlns:a16="http://schemas.microsoft.com/office/drawing/2014/main" id="{755D2BD7-FD97-A64C-809E-EAC946D6595B}"/>
              </a:ext>
            </a:extLst>
          </p:cNvPr>
          <p:cNvSpPr txBox="1">
            <a:spLocks/>
          </p:cNvSpPr>
          <p:nvPr/>
        </p:nvSpPr>
        <p:spPr>
          <a:xfrm>
            <a:off x="198783" y="2246873"/>
            <a:ext cx="4434051" cy="38147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defRPr/>
            </a:pPr>
            <a:r>
              <a:rPr lang="en-US" sz="3100" dirty="0">
                <a:solidFill>
                  <a:srgbClr val="FFFFFF"/>
                </a:solidFill>
                <a:latin typeface="Courier New" pitchFamily="49" charset="0"/>
                <a:cs typeface="Courier New" pitchFamily="49" charset="0"/>
              </a:rPr>
              <a:t>CREATE TABLE Sharknado(</a:t>
            </a:r>
          </a:p>
          <a:p>
            <a:pPr marL="0" indent="0">
              <a:buFont typeface="Arial" panose="020B0604020202020204" pitchFamily="34" charset="0"/>
              <a:buNone/>
              <a:defRPr/>
            </a:pPr>
            <a:r>
              <a:rPr lang="en-US" sz="3100" dirty="0" err="1">
                <a:solidFill>
                  <a:srgbClr val="FFFFFF"/>
                </a:solidFill>
                <a:latin typeface="Courier New" pitchFamily="49" charset="0"/>
                <a:cs typeface="Courier New" pitchFamily="49" charset="0"/>
              </a:rPr>
              <a:t>CustomerID</a:t>
            </a:r>
            <a:r>
              <a:rPr lang="en-US" sz="3100" dirty="0">
                <a:solidFill>
                  <a:srgbClr val="FFFFFF"/>
                </a:solidFill>
                <a:latin typeface="Courier New" pitchFamily="49" charset="0"/>
                <a:cs typeface="Courier New" pitchFamily="49" charset="0"/>
              </a:rPr>
              <a:t> INT</a:t>
            </a:r>
          </a:p>
          <a:p>
            <a:pPr marL="0" indent="0">
              <a:buFont typeface="Arial" panose="020B0604020202020204" pitchFamily="34" charset="0"/>
              <a:buNone/>
              <a:defRPr/>
            </a:pPr>
            <a:r>
              <a:rPr lang="en-US" sz="3100" dirty="0">
                <a:solidFill>
                  <a:srgbClr val="FFFFFF"/>
                </a:solidFill>
                <a:latin typeface="Courier New" pitchFamily="49" charset="0"/>
                <a:cs typeface="Courier New" pitchFamily="49" charset="0"/>
              </a:rPr>
              <a:t> , </a:t>
            </a:r>
            <a:r>
              <a:rPr lang="en-US" sz="3100" dirty="0" err="1">
                <a:solidFill>
                  <a:srgbClr val="FFFFFF"/>
                </a:solidFill>
                <a:latin typeface="Courier New" pitchFamily="49" charset="0"/>
                <a:cs typeface="Courier New" pitchFamily="49" charset="0"/>
              </a:rPr>
              <a:t>CustomerName</a:t>
            </a:r>
            <a:r>
              <a:rPr lang="en-US" sz="3100" dirty="0">
                <a:solidFill>
                  <a:srgbClr val="FFFFFF"/>
                </a:solidFill>
                <a:latin typeface="Courier New" pitchFamily="49" charset="0"/>
                <a:cs typeface="Courier New" pitchFamily="49" charset="0"/>
              </a:rPr>
              <a:t> 	VARCHAR(50)</a:t>
            </a:r>
          </a:p>
          <a:p>
            <a:pPr marL="0" indent="0">
              <a:buFont typeface="Arial" panose="020B0604020202020204" pitchFamily="34" charset="0"/>
              <a:buNone/>
              <a:defRPr/>
            </a:pPr>
            <a:r>
              <a:rPr lang="en-US" sz="3100" dirty="0">
                <a:solidFill>
                  <a:srgbClr val="FFFFFF"/>
                </a:solidFill>
                <a:latin typeface="Courier New" pitchFamily="49" charset="0"/>
                <a:cs typeface="Courier New" pitchFamily="49" charset="0"/>
              </a:rPr>
              <a:t>, </a:t>
            </a:r>
            <a:r>
              <a:rPr lang="en-US" sz="3100" dirty="0" err="1">
                <a:solidFill>
                  <a:srgbClr val="FFFFFF"/>
                </a:solidFill>
                <a:latin typeface="Courier New" pitchFamily="49" charset="0"/>
                <a:cs typeface="Courier New" pitchFamily="49" charset="0"/>
              </a:rPr>
              <a:t>CustomerState</a:t>
            </a:r>
            <a:r>
              <a:rPr lang="en-US" sz="3100" dirty="0">
                <a:solidFill>
                  <a:srgbClr val="FFFFFF"/>
                </a:solidFill>
                <a:latin typeface="Courier New" pitchFamily="49" charset="0"/>
                <a:cs typeface="Courier New" pitchFamily="49" charset="0"/>
              </a:rPr>
              <a:t> 	CHAR(2)</a:t>
            </a:r>
          </a:p>
          <a:p>
            <a:pPr marL="0" indent="0">
              <a:buFont typeface="Arial" panose="020B0604020202020204" pitchFamily="34" charset="0"/>
              <a:buNone/>
              <a:defRPr/>
            </a:pPr>
            <a:r>
              <a:rPr lang="en-US" sz="3100" dirty="0">
                <a:solidFill>
                  <a:srgbClr val="FFFFFF"/>
                </a:solidFill>
                <a:latin typeface="Courier New" pitchFamily="49" charset="0"/>
                <a:cs typeface="Courier New" pitchFamily="49" charset="0"/>
              </a:rPr>
              <a:t>);</a:t>
            </a: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0" indent="0">
              <a:buFont typeface="Arial" panose="020B0604020202020204" pitchFamily="34" charset="0"/>
              <a:buNone/>
              <a:defRPr/>
            </a:pPr>
            <a:r>
              <a:rPr lang="en-US" sz="1400" dirty="0">
                <a:solidFill>
                  <a:srgbClr val="FFFFFF"/>
                </a:solidFill>
              </a:rPr>
              <a:t>	</a:t>
            </a:r>
          </a:p>
        </p:txBody>
      </p:sp>
    </p:spTree>
    <p:extLst>
      <p:ext uri="{BB962C8B-B14F-4D97-AF65-F5344CB8AC3E}">
        <p14:creationId xmlns:p14="http://schemas.microsoft.com/office/powerpoint/2010/main" val="833747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B0BBD46-E160-4D02-9D82-3934E3970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3114C8A4-DCE7-4155-98CA-D8826574B70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369" name="Title 1"/>
          <p:cNvSpPr>
            <a:spLocks noGrp="1"/>
          </p:cNvSpPr>
          <p:nvPr>
            <p:ph type="title"/>
          </p:nvPr>
        </p:nvSpPr>
        <p:spPr>
          <a:xfrm>
            <a:off x="680321" y="321733"/>
            <a:ext cx="9900593" cy="1080938"/>
          </a:xfrm>
        </p:spPr>
        <p:txBody>
          <a:bodyPr>
            <a:normAutofit/>
          </a:bodyPr>
          <a:lstStyle/>
          <a:p>
            <a:pPr eaLnBrk="1" hangingPunct="1"/>
            <a:r>
              <a:rPr lang="en-US" altLang="en-US" sz="4800" dirty="0">
                <a:solidFill>
                  <a:srgbClr val="FFFFFF"/>
                </a:solidFill>
                <a:ea typeface="ＭＳ Ｐゴシック" charset="-128"/>
              </a:rPr>
              <a:t>Records</a:t>
            </a:r>
          </a:p>
        </p:txBody>
      </p:sp>
      <p:sp>
        <p:nvSpPr>
          <p:cNvPr id="74" name="Rectangle 73">
            <a:extLst>
              <a:ext uri="{FF2B5EF4-FFF2-40B4-BE49-F238E27FC236}">
                <a16:creationId xmlns:a16="http://schemas.microsoft.com/office/drawing/2014/main" id="{77A64E61-6D37-4CB3-8F42-66B0DACBC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4402"/>
            <a:ext cx="12192000" cy="5133597"/>
          </a:xfrm>
          <a:prstGeom prst="rect">
            <a:avLst/>
          </a:prstGeom>
          <a:solidFill>
            <a:schemeClr val="bg1"/>
          </a:solidFill>
          <a:ln>
            <a:noFill/>
          </a:ln>
          <a:effectLst>
            <a:outerShdw blurRad="889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0321" y="2336873"/>
            <a:ext cx="11000145" cy="4032122"/>
          </a:xfrm>
        </p:spPr>
        <p:txBody>
          <a:bodyPr rtlCol="0" anchor="t">
            <a:normAutofit fontScale="92500" lnSpcReduction="10000"/>
          </a:bodyPr>
          <a:lstStyle/>
          <a:p>
            <a:pPr marL="0" indent="0">
              <a:buNone/>
              <a:defRPr/>
            </a:pPr>
            <a:r>
              <a:rPr lang="en-US" sz="3900" dirty="0">
                <a:latin typeface="Courier New" pitchFamily="49" charset="0"/>
                <a:cs typeface="Courier New" pitchFamily="49" charset="0"/>
              </a:rPr>
              <a:t>CREATE TABLE Sharknado(</a:t>
            </a:r>
          </a:p>
          <a:p>
            <a:pPr marL="457200" lvl="1" indent="0">
              <a:buNone/>
              <a:defRPr/>
            </a:pPr>
            <a:r>
              <a:rPr lang="en-US" sz="3900" dirty="0">
                <a:latin typeface="Courier New" pitchFamily="49" charset="0"/>
                <a:cs typeface="Courier New" pitchFamily="49" charset="0"/>
              </a:rPr>
              <a:t>		</a:t>
            </a:r>
            <a:r>
              <a:rPr lang="en-US" sz="3900" dirty="0" err="1">
                <a:latin typeface="Courier New" pitchFamily="49" charset="0"/>
                <a:cs typeface="Courier New" pitchFamily="49" charset="0"/>
              </a:rPr>
              <a:t>CustomerID</a:t>
            </a:r>
            <a:r>
              <a:rPr lang="en-US" sz="3900" dirty="0">
                <a:latin typeface="Courier New" pitchFamily="49" charset="0"/>
                <a:cs typeface="Courier New" pitchFamily="49" charset="0"/>
              </a:rPr>
              <a:t> INT</a:t>
            </a:r>
          </a:p>
          <a:p>
            <a:pPr marL="457200" lvl="1" indent="0">
              <a:buNone/>
              <a:defRPr/>
            </a:pPr>
            <a:r>
              <a:rPr lang="en-US" sz="3900" dirty="0">
                <a:latin typeface="Courier New" pitchFamily="49" charset="0"/>
                <a:cs typeface="Courier New" pitchFamily="49" charset="0"/>
              </a:rPr>
              <a:t>		, </a:t>
            </a:r>
            <a:r>
              <a:rPr lang="en-US" sz="3900" dirty="0" err="1">
                <a:latin typeface="Courier New" pitchFamily="49" charset="0"/>
                <a:cs typeface="Courier New" pitchFamily="49" charset="0"/>
              </a:rPr>
              <a:t>CustomerName</a:t>
            </a:r>
            <a:r>
              <a:rPr lang="en-US" sz="3900" dirty="0">
                <a:latin typeface="Courier New" pitchFamily="49" charset="0"/>
                <a:cs typeface="Courier New" pitchFamily="49" charset="0"/>
              </a:rPr>
              <a:t> VARCHAR(50)</a:t>
            </a:r>
          </a:p>
          <a:p>
            <a:pPr marL="457200" lvl="1" indent="0">
              <a:buNone/>
              <a:defRPr/>
            </a:pPr>
            <a:r>
              <a:rPr lang="en-US" sz="3900" dirty="0">
                <a:latin typeface="Courier New" pitchFamily="49" charset="0"/>
                <a:cs typeface="Courier New" pitchFamily="49" charset="0"/>
              </a:rPr>
              <a:t>		, </a:t>
            </a:r>
            <a:r>
              <a:rPr lang="en-US" sz="3900" dirty="0" err="1">
                <a:latin typeface="Courier New" pitchFamily="49" charset="0"/>
                <a:cs typeface="Courier New" pitchFamily="49" charset="0"/>
              </a:rPr>
              <a:t>CustomerState</a:t>
            </a:r>
            <a:r>
              <a:rPr lang="en-US" sz="3900" dirty="0">
                <a:latin typeface="Courier New" pitchFamily="49" charset="0"/>
                <a:cs typeface="Courier New" pitchFamily="49" charset="0"/>
              </a:rPr>
              <a:t> CHAR(2)	</a:t>
            </a:r>
          </a:p>
          <a:p>
            <a:pPr marL="457200" lvl="1" indent="0">
              <a:buNone/>
              <a:defRPr/>
            </a:pPr>
            <a:r>
              <a:rPr lang="en-US" sz="3900" dirty="0">
                <a:latin typeface="Courier New" pitchFamily="49" charset="0"/>
                <a:cs typeface="Courier New" pitchFamily="49" charset="0"/>
              </a:rPr>
              <a:t>);</a:t>
            </a:r>
          </a:p>
          <a:p>
            <a:pPr marL="457200" lvl="1" indent="0">
              <a:buNone/>
              <a:defRPr/>
            </a:pPr>
            <a:endParaRPr lang="en-US" sz="3200" dirty="0">
              <a:ea typeface="+mn-ea"/>
            </a:endParaRPr>
          </a:p>
          <a:p>
            <a:pPr marL="457200" lvl="1" indent="0">
              <a:buNone/>
              <a:defRPr/>
            </a:pPr>
            <a:endParaRPr lang="en-US" sz="3200" dirty="0">
              <a:ea typeface="+mn-ea"/>
            </a:endParaRPr>
          </a:p>
          <a:p>
            <a:pPr marL="0" indent="0">
              <a:buNone/>
              <a:defRPr/>
            </a:pPr>
            <a:r>
              <a:rPr lang="en-US" sz="3200" dirty="0">
                <a:ea typeface="+mn-ea"/>
                <a:cs typeface="+mn-cs"/>
              </a:rPr>
              <a:t>	</a:t>
            </a:r>
          </a:p>
        </p:txBody>
      </p:sp>
      <p:sp>
        <p:nvSpPr>
          <p:cNvPr id="7" name="Rectangle 1">
            <a:extLst>
              <a:ext uri="{FF2B5EF4-FFF2-40B4-BE49-F238E27FC236}">
                <a16:creationId xmlns:a16="http://schemas.microsoft.com/office/drawing/2014/main" id="{C0CD531C-ACDA-FB43-98B1-C9F54C6FB13F}"/>
              </a:ext>
            </a:extLst>
          </p:cNvPr>
          <p:cNvSpPr>
            <a:spLocks noChangeArrowheads="1"/>
          </p:cNvSpPr>
          <p:nvPr/>
        </p:nvSpPr>
        <p:spPr bwMode="auto">
          <a:xfrm>
            <a:off x="1925515" y="5365139"/>
            <a:ext cx="754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128"/>
              </a:defRPr>
            </a:lvl1pPr>
            <a:lvl2pPr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lvl="1" algn="ctr" eaLnBrk="1" hangingPunct="1"/>
            <a:r>
              <a:rPr lang="en-US" altLang="en-US" sz="3200" dirty="0">
                <a:solidFill>
                  <a:srgbClr val="FF0000"/>
                </a:solidFill>
              </a:rPr>
              <a:t>8060 / 69 bytes = 116 rows per page</a:t>
            </a:r>
          </a:p>
        </p:txBody>
      </p:sp>
    </p:spTree>
    <p:extLst>
      <p:ext uri="{BB962C8B-B14F-4D97-AF65-F5344CB8AC3E}">
        <p14:creationId xmlns:p14="http://schemas.microsoft.com/office/powerpoint/2010/main" val="203560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09569" name="Title 1"/>
          <p:cNvSpPr>
            <a:spLocks noGrp="1"/>
          </p:cNvSpPr>
          <p:nvPr>
            <p:ph type="title"/>
          </p:nvPr>
        </p:nvSpPr>
        <p:spPr>
          <a:xfrm>
            <a:off x="680321" y="753228"/>
            <a:ext cx="9613861" cy="1080938"/>
          </a:xfrm>
        </p:spPr>
        <p:txBody>
          <a:bodyPr>
            <a:normAutofit/>
          </a:bodyPr>
          <a:lstStyle/>
          <a:p>
            <a:pPr eaLnBrk="1" hangingPunct="1"/>
            <a:r>
              <a:rPr lang="en-US" altLang="en-US">
                <a:ea typeface="ＭＳ Ｐゴシック" charset="-128"/>
              </a:rPr>
              <a:t>Bring it all together</a:t>
            </a:r>
          </a:p>
        </p:txBody>
      </p:sp>
      <p:graphicFrame>
        <p:nvGraphicFramePr>
          <p:cNvPr id="109572" name="Content Placeholder 2">
            <a:extLst>
              <a:ext uri="{FF2B5EF4-FFF2-40B4-BE49-F238E27FC236}">
                <a16:creationId xmlns:a16="http://schemas.microsoft.com/office/drawing/2014/main" id="{B28443B1-65E8-4FFE-9E2B-C5CB689FFAC8}"/>
              </a:ext>
            </a:extLst>
          </p:cNvPr>
          <p:cNvGraphicFramePr>
            <a:graphicFrameLocks noGrp="1"/>
          </p:cNvGraphicFramePr>
          <p:nvPr>
            <p:ph idx="1"/>
            <p:extLst>
              <p:ext uri="{D42A27DB-BD31-4B8C-83A1-F6EECF244321}">
                <p14:modId xmlns:p14="http://schemas.microsoft.com/office/powerpoint/2010/main" val="2859172375"/>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066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7" name="Rectangle 136">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8" name="Picture 137">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2530" name="Content Placeholder 2"/>
          <p:cNvSpPr>
            <a:spLocks noGrp="1"/>
          </p:cNvSpPr>
          <p:nvPr>
            <p:ph idx="1"/>
          </p:nvPr>
        </p:nvSpPr>
        <p:spPr>
          <a:xfrm>
            <a:off x="190831" y="2231954"/>
            <a:ext cx="5531119" cy="4294515"/>
          </a:xfrm>
        </p:spPr>
        <p:txBody>
          <a:bodyPr rtlCol="0">
            <a:normAutofit/>
          </a:bodyPr>
          <a:lstStyle/>
          <a:p>
            <a:pPr marL="514350" indent="-514350">
              <a:buFont typeface="Calibri" charset="0"/>
              <a:buAutoNum type="arabicPeriod"/>
              <a:defRPr/>
            </a:pPr>
            <a:r>
              <a:rPr lang="en-US" sz="3200" dirty="0"/>
              <a:t>SQL Server </a:t>
            </a:r>
            <a:r>
              <a:rPr lang="en-US" sz="3200" dirty="0" err="1"/>
              <a:t>Databaseology</a:t>
            </a:r>
            <a:endParaRPr lang="en-US" sz="3200" dirty="0"/>
          </a:p>
          <a:p>
            <a:pPr marL="514350" indent="-514350">
              <a:buFont typeface="Calibri" charset="0"/>
              <a:buAutoNum type="arabicPeriod"/>
              <a:defRPr/>
            </a:pPr>
            <a:r>
              <a:rPr lang="en-US" sz="3200" dirty="0"/>
              <a:t>Records</a:t>
            </a:r>
          </a:p>
          <a:p>
            <a:pPr marL="514350" indent="-514350">
              <a:buFont typeface="Calibri" charset="0"/>
              <a:buAutoNum type="arabicPeriod"/>
              <a:defRPr/>
            </a:pPr>
            <a:r>
              <a:rPr lang="en-US" sz="3200" dirty="0"/>
              <a:t>Pages</a:t>
            </a:r>
          </a:p>
          <a:p>
            <a:pPr marL="514350" indent="-514350">
              <a:buFont typeface="Calibri" charset="0"/>
              <a:buAutoNum type="arabicPeriod"/>
              <a:defRPr/>
            </a:pPr>
            <a:r>
              <a:rPr lang="en-US" sz="3200" dirty="0"/>
              <a:t>Extents </a:t>
            </a:r>
          </a:p>
          <a:p>
            <a:pPr marL="514350" indent="-514350">
              <a:buFont typeface="Calibri" charset="0"/>
              <a:buAutoNum type="arabicPeriod"/>
              <a:defRPr/>
            </a:pPr>
            <a:r>
              <a:rPr lang="en-US" sz="3200" dirty="0"/>
              <a:t>The Roadmap</a:t>
            </a:r>
          </a:p>
          <a:p>
            <a:pPr marL="514350" indent="-514350">
              <a:buFont typeface="Calibri" charset="0"/>
              <a:buAutoNum type="arabicPeriod"/>
              <a:defRPr/>
            </a:pPr>
            <a:r>
              <a:rPr lang="en-US" sz="3200" dirty="0"/>
              <a:t>Tools</a:t>
            </a:r>
          </a:p>
          <a:p>
            <a:pPr marL="514350" indent="-514350">
              <a:buFont typeface="Calibri" charset="0"/>
              <a:buAutoNum type="arabicPeriod"/>
              <a:defRPr/>
            </a:pPr>
            <a:r>
              <a:rPr lang="en-US" sz="3200" dirty="0"/>
              <a:t>Pulling it together</a:t>
            </a:r>
          </a:p>
          <a:p>
            <a:pPr marL="0" indent="0">
              <a:buNone/>
              <a:defRPr/>
            </a:pPr>
            <a:endParaRPr lang="en-US" sz="2000" dirty="0"/>
          </a:p>
        </p:txBody>
      </p:sp>
      <p:pic>
        <p:nvPicPr>
          <p:cNvPr id="2" name="Picture 1">
            <a:extLst>
              <a:ext uri="{FF2B5EF4-FFF2-40B4-BE49-F238E27FC236}">
                <a16:creationId xmlns:a16="http://schemas.microsoft.com/office/drawing/2014/main" id="{238ADD83-109E-2C41-80A2-76C4446166D1}"/>
              </a:ext>
            </a:extLst>
          </p:cNvPr>
          <p:cNvPicPr>
            <a:picLocks noChangeAspect="1"/>
          </p:cNvPicPr>
          <p:nvPr/>
        </p:nvPicPr>
        <p:blipFill rotWithShape="1">
          <a:blip r:embed="rId4"/>
          <a:srcRect l="43724" r="292" b="2"/>
          <a:stretch/>
        </p:blipFill>
        <p:spPr>
          <a:xfrm>
            <a:off x="6096000" y="10"/>
            <a:ext cx="6092823" cy="6856310"/>
          </a:xfrm>
          <a:prstGeom prst="rect">
            <a:avLst/>
          </a:prstGeom>
          <a:ln>
            <a:noFill/>
          </a:ln>
          <a:effectLst/>
        </p:spPr>
      </p:pic>
      <p:sp>
        <p:nvSpPr>
          <p:cNvPr id="140" name="Rectangle 139">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5" name="Title 1"/>
          <p:cNvSpPr>
            <a:spLocks noGrp="1"/>
          </p:cNvSpPr>
          <p:nvPr>
            <p:ph type="title"/>
          </p:nvPr>
        </p:nvSpPr>
        <p:spPr>
          <a:xfrm>
            <a:off x="298658" y="749451"/>
            <a:ext cx="5041629" cy="1080938"/>
          </a:xfrm>
        </p:spPr>
        <p:txBody>
          <a:bodyPr>
            <a:normAutofit/>
          </a:bodyPr>
          <a:lstStyle/>
          <a:p>
            <a:pPr eaLnBrk="1" hangingPunct="1"/>
            <a:r>
              <a:rPr lang="en-US" altLang="en-US" dirty="0">
                <a:ea typeface="ＭＳ Ｐゴシック" charset="-128"/>
              </a:rPr>
              <a:t>Agenda</a:t>
            </a:r>
          </a:p>
        </p:txBody>
      </p:sp>
      <p:pic>
        <p:nvPicPr>
          <p:cNvPr id="142" name="Picture 141">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90536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1618" name="Content Placeholder 2"/>
          <p:cNvSpPr>
            <a:spLocks noGrp="1"/>
          </p:cNvSpPr>
          <p:nvPr>
            <p:ph idx="1"/>
          </p:nvPr>
        </p:nvSpPr>
        <p:spPr>
          <a:xfrm>
            <a:off x="643467" y="664477"/>
            <a:ext cx="8324618" cy="3557525"/>
          </a:xfrm>
        </p:spPr>
        <p:txBody>
          <a:bodyPr vert="horz" lIns="91440" tIns="45720" rIns="91440" bIns="45720" rtlCol="0" anchor="b">
            <a:normAutofit/>
          </a:bodyPr>
          <a:lstStyle/>
          <a:p>
            <a:endParaRPr lang="en-US" altLang="en-US" sz="2000"/>
          </a:p>
          <a:p>
            <a:endParaRPr lang="en-US" altLang="en-US" sz="2000"/>
          </a:p>
        </p:txBody>
      </p:sp>
      <p:sp>
        <p:nvSpPr>
          <p:cNvPr id="75" name="Rectangle 74">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8767E8E7-51DC-B940-8F98-CB2769053F8A}"/>
              </a:ext>
            </a:extLst>
          </p:cNvPr>
          <p:cNvSpPr txBox="1">
            <a:spLocks/>
          </p:cNvSpPr>
          <p:nvPr/>
        </p:nvSpPr>
        <p:spPr>
          <a:xfrm>
            <a:off x="680321" y="4714194"/>
            <a:ext cx="8129353" cy="13111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r">
              <a:spcAft>
                <a:spcPts val="600"/>
              </a:spcAft>
              <a:defRPr/>
            </a:pPr>
            <a:r>
              <a:rPr lang="en-US" sz="4800" dirty="0">
                <a:solidFill>
                  <a:srgbClr val="FFFFFF"/>
                </a:solidFill>
              </a:rPr>
              <a:t>Summary</a:t>
            </a:r>
          </a:p>
        </p:txBody>
      </p:sp>
      <p:sp>
        <p:nvSpPr>
          <p:cNvPr id="79" name="Rectangle 78">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4D4FFF3E-B3BC-5843-887C-A7A1A839D677}"/>
              </a:ext>
            </a:extLst>
          </p:cNvPr>
          <p:cNvSpPr/>
          <p:nvPr/>
        </p:nvSpPr>
        <p:spPr>
          <a:xfrm>
            <a:off x="476127" y="357709"/>
            <a:ext cx="11236569" cy="3539430"/>
          </a:xfrm>
          <a:prstGeom prst="rect">
            <a:avLst/>
          </a:prstGeom>
        </p:spPr>
        <p:txBody>
          <a:bodyPr wrap="square">
            <a:spAutoFit/>
          </a:bodyPr>
          <a:lstStyle/>
          <a:p>
            <a:pPr marL="342900" indent="-342900">
              <a:buFont typeface="Arial"/>
              <a:buChar char="•"/>
              <a:defRPr/>
            </a:pPr>
            <a:r>
              <a:rPr lang="en-US" sz="3200" dirty="0">
                <a:ea typeface="ＭＳ Ｐゴシック" charset="0"/>
                <a:cs typeface="ＭＳ Ｐゴシック" charset="0"/>
              </a:rPr>
              <a:t>Understanding the internals is critical for everything.</a:t>
            </a:r>
          </a:p>
          <a:p>
            <a:pPr>
              <a:defRPr/>
            </a:pPr>
            <a:endParaRPr lang="en-US" sz="3200" dirty="0">
              <a:ea typeface="ＭＳ Ｐゴシック" charset="0"/>
              <a:cs typeface="ＭＳ Ｐゴシック" charset="0"/>
            </a:endParaRPr>
          </a:p>
          <a:p>
            <a:pPr marL="342900" indent="-342900">
              <a:buFont typeface="Arial"/>
              <a:buChar char="•"/>
              <a:defRPr/>
            </a:pPr>
            <a:r>
              <a:rPr lang="en-US" sz="3200" dirty="0">
                <a:ea typeface="ＭＳ Ｐゴシック" charset="0"/>
                <a:cs typeface="ＭＳ Ｐゴシック" charset="0"/>
              </a:rPr>
              <a:t>Smart table design will lead to:</a:t>
            </a:r>
          </a:p>
          <a:p>
            <a:pPr marL="800100" lvl="1" indent="-342900">
              <a:buFont typeface="Arial"/>
              <a:buChar char="•"/>
              <a:defRPr/>
            </a:pPr>
            <a:r>
              <a:rPr lang="en-US" sz="3200" dirty="0">
                <a:ea typeface="ＭＳ Ｐゴシック" charset="0"/>
                <a:cs typeface="ＭＳ Ｐゴシック" charset="0"/>
              </a:rPr>
              <a:t>More rows on a page</a:t>
            </a:r>
          </a:p>
          <a:p>
            <a:pPr marL="800100" lvl="1" indent="-342900">
              <a:buFont typeface="Arial"/>
              <a:buChar char="•"/>
              <a:defRPr/>
            </a:pPr>
            <a:r>
              <a:rPr lang="en-US" sz="3200" dirty="0">
                <a:ea typeface="ＭＳ Ｐゴシック" charset="0"/>
                <a:cs typeface="ＭＳ Ｐゴシック" charset="0"/>
              </a:rPr>
              <a:t>Less Pages to store the data</a:t>
            </a:r>
          </a:p>
          <a:p>
            <a:pPr marL="800100" lvl="1" indent="-342900">
              <a:buFont typeface="Arial"/>
              <a:buChar char="•"/>
              <a:defRPr/>
            </a:pPr>
            <a:r>
              <a:rPr lang="en-US" sz="3200" dirty="0">
                <a:ea typeface="ＭＳ Ｐゴシック" charset="0"/>
                <a:cs typeface="ＭＳ Ｐゴシック" charset="0"/>
              </a:rPr>
              <a:t>Less Work for SQL Server to read the pages</a:t>
            </a:r>
          </a:p>
          <a:p>
            <a:pPr marL="800100" lvl="1" indent="-342900">
              <a:buFont typeface="Arial"/>
              <a:buChar char="•"/>
              <a:defRPr/>
            </a:pPr>
            <a:r>
              <a:rPr lang="en-US" sz="3200" dirty="0">
                <a:ea typeface="ＭＳ Ｐゴシック" charset="0"/>
                <a:cs typeface="ＭＳ Ｐゴシック" charset="0"/>
              </a:rPr>
              <a:t>Faster response times</a:t>
            </a:r>
          </a:p>
        </p:txBody>
      </p:sp>
    </p:spTree>
    <p:extLst>
      <p:ext uri="{BB962C8B-B14F-4D97-AF65-F5344CB8AC3E}">
        <p14:creationId xmlns:p14="http://schemas.microsoft.com/office/powerpoint/2010/main" val="155362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73E8A9A-DA4B-4F12-9331-219EBE523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776" y="0"/>
            <a:ext cx="9176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1C4DCE7A-0E46-404B-9E0D-E93DC7B2A8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Rectangle 74">
            <a:extLst>
              <a:ext uri="{FF2B5EF4-FFF2-40B4-BE49-F238E27FC236}">
                <a16:creationId xmlns:a16="http://schemas.microsoft.com/office/drawing/2014/main" id="{ADD673B7-F6B7-43EE-936B-D09F3A33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81776" cy="6858000"/>
          </a:xfrm>
          <a:prstGeom prst="rect">
            <a:avLst/>
          </a:prstGeom>
          <a:solidFill>
            <a:schemeClr val="bg1"/>
          </a:solidFill>
          <a:ln>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65" name="Title 1"/>
          <p:cNvSpPr>
            <a:spLocks noGrp="1"/>
          </p:cNvSpPr>
          <p:nvPr>
            <p:ph type="title"/>
          </p:nvPr>
        </p:nvSpPr>
        <p:spPr>
          <a:xfrm>
            <a:off x="7210464" y="643466"/>
            <a:ext cx="3846292" cy="5205943"/>
          </a:xfrm>
        </p:spPr>
        <p:txBody>
          <a:bodyPr anchor="b">
            <a:normAutofit/>
          </a:bodyPr>
          <a:lstStyle/>
          <a:p>
            <a:pPr algn="r" eaLnBrk="1" hangingPunct="1"/>
            <a:r>
              <a:rPr lang="en-US" altLang="en-US" sz="4800" dirty="0">
                <a:solidFill>
                  <a:schemeClr val="accent1"/>
                </a:solidFill>
                <a:ea typeface="ＭＳ Ｐゴシック" charset="-128"/>
              </a:rPr>
              <a:t>Resources</a:t>
            </a:r>
          </a:p>
        </p:txBody>
      </p:sp>
      <p:sp>
        <p:nvSpPr>
          <p:cNvPr id="113666" name="Content Placeholder 2"/>
          <p:cNvSpPr>
            <a:spLocks noGrp="1"/>
          </p:cNvSpPr>
          <p:nvPr>
            <p:ph idx="1"/>
          </p:nvPr>
        </p:nvSpPr>
        <p:spPr>
          <a:xfrm>
            <a:off x="193432" y="643466"/>
            <a:ext cx="7561384" cy="6290652"/>
          </a:xfrm>
        </p:spPr>
        <p:txBody>
          <a:bodyPr anchor="ctr">
            <a:normAutofit/>
          </a:bodyPr>
          <a:lstStyle/>
          <a:p>
            <a:pPr eaLnBrk="1" hangingPunct="1"/>
            <a:r>
              <a:rPr lang="en-US" altLang="en-US" sz="2000" dirty="0">
                <a:ea typeface="ＭＳ Ｐゴシック" charset="-128"/>
              </a:rPr>
              <a:t>MCM Readiness Video</a:t>
            </a:r>
          </a:p>
          <a:p>
            <a:pPr lvl="1" eaLnBrk="1" hangingPunct="1"/>
            <a:r>
              <a:rPr lang="en-US" altLang="en-US" dirty="0">
                <a:ea typeface="ＭＳ Ｐゴシック" charset="-128"/>
                <a:hlinkClick r:id="rId3"/>
              </a:rPr>
              <a:t>http://technet.microsoft.com/en-US/sqlserver/gg313756.aspx</a:t>
            </a:r>
            <a:endParaRPr lang="en-US" altLang="en-US" dirty="0">
              <a:ea typeface="ＭＳ Ｐゴシック" charset="-128"/>
            </a:endParaRPr>
          </a:p>
          <a:p>
            <a:pPr eaLnBrk="1" hangingPunct="1"/>
            <a:r>
              <a:rPr lang="en-US" altLang="en-US" sz="2000" dirty="0">
                <a:ea typeface="ＭＳ Ｐゴシック" charset="-128"/>
              </a:rPr>
              <a:t>DBCC IND/PAGE</a:t>
            </a:r>
            <a:endParaRPr lang="en-US" altLang="ja-JP" sz="2000" dirty="0">
              <a:ea typeface="ＭＳ Ｐゴシック" charset="-128"/>
              <a:hlinkClick r:id="rId4"/>
            </a:endParaRPr>
          </a:p>
          <a:p>
            <a:pPr lvl="1" eaLnBrk="1" hangingPunct="1"/>
            <a:r>
              <a:rPr lang="en-US" altLang="ja-JP" dirty="0">
                <a:ea typeface="ＭＳ Ｐゴシック" charset="-128"/>
              </a:rPr>
              <a:t>Paul Randal - </a:t>
            </a:r>
            <a:r>
              <a:rPr lang="en-US" altLang="ja-JP" dirty="0">
                <a:ea typeface="ＭＳ Ｐゴシック" charset="-128"/>
                <a:hlinkClick r:id="rId5"/>
              </a:rPr>
              <a:t>http://www.sqlskills.com/blogs/paul/category/dbcc/</a:t>
            </a:r>
            <a:endParaRPr lang="en-US" altLang="ja-JP" dirty="0">
              <a:ea typeface="ＭＳ Ｐゴシック" charset="-128"/>
              <a:hlinkClick r:id="rId4"/>
            </a:endParaRPr>
          </a:p>
          <a:p>
            <a:pPr lvl="1" eaLnBrk="1" hangingPunct="1"/>
            <a:r>
              <a:rPr lang="en-US" altLang="ja-JP" dirty="0">
                <a:ea typeface="ＭＳ Ｐゴシック" charset="-128"/>
                <a:hlinkClick r:id="rId4"/>
              </a:rPr>
              <a:t>http://blogs.msdn.com/b/sqlserverstorageengine/archive/2006/12/13/more-undocumented-fun_3a00_-dbcc-ind_2c00_-dbcc-page_2c00_-and-off_2d00_row-columns.aspx</a:t>
            </a:r>
            <a:endParaRPr lang="en-US" altLang="ja-JP" dirty="0">
              <a:ea typeface="ＭＳ Ｐゴシック" charset="-128"/>
            </a:endParaRPr>
          </a:p>
          <a:p>
            <a:pPr eaLnBrk="1" hangingPunct="1"/>
            <a:r>
              <a:rPr lang="en-US" altLang="en-US" sz="2000" dirty="0">
                <a:ea typeface="ＭＳ Ｐゴシック" charset="-128"/>
              </a:rPr>
              <a:t>Data Types</a:t>
            </a:r>
          </a:p>
          <a:p>
            <a:pPr lvl="1" eaLnBrk="1" hangingPunct="1"/>
            <a:r>
              <a:rPr lang="en-US" altLang="en-US" dirty="0">
                <a:ea typeface="ＭＳ Ｐゴシック" charset="-128"/>
                <a:hlinkClick r:id="rId6"/>
              </a:rPr>
              <a:t>http://msdn.microsoft.com/en-us/library/ms187752.aspx</a:t>
            </a:r>
            <a:endParaRPr lang="en-US" altLang="en-US" dirty="0">
              <a:ea typeface="ＭＳ Ｐゴシック" charset="-128"/>
            </a:endParaRPr>
          </a:p>
          <a:p>
            <a:pPr eaLnBrk="1" hangingPunct="1"/>
            <a:r>
              <a:rPr lang="en-US" altLang="en-US" sz="2000" dirty="0">
                <a:ea typeface="ＭＳ Ｐゴシック" charset="-128"/>
              </a:rPr>
              <a:t>SGAM, GAM, IAM, PFS, DIFFMAP</a:t>
            </a:r>
          </a:p>
          <a:p>
            <a:pPr lvl="1" eaLnBrk="1" hangingPunct="1"/>
            <a:r>
              <a:rPr lang="en-US" altLang="en-US" dirty="0">
                <a:ea typeface="ＭＳ Ｐゴシック" charset="-128"/>
                <a:hlinkClick r:id="rId7"/>
              </a:rPr>
              <a:t>http://blogs.msdn.com/b/sqlserverstorageengine/archive/2006/07/08/under-the-covers-gam-sgam-and-pfs-pages.aspx</a:t>
            </a:r>
            <a:endParaRPr lang="en-US" altLang="en-US" dirty="0">
              <a:ea typeface="ＭＳ Ｐゴシック" charset="-128"/>
            </a:endParaRPr>
          </a:p>
          <a:p>
            <a:pPr eaLnBrk="1" hangingPunct="1"/>
            <a:r>
              <a:rPr lang="en-US" altLang="en-US" sz="2000" dirty="0">
                <a:ea typeface="ＭＳ Ｐゴシック" charset="-128"/>
              </a:rPr>
              <a:t>Anatomy of a Record (Paul Randal)</a:t>
            </a:r>
          </a:p>
          <a:p>
            <a:pPr lvl="1" eaLnBrk="1" hangingPunct="1"/>
            <a:r>
              <a:rPr lang="en-US" altLang="en-US" dirty="0">
                <a:ea typeface="ＭＳ Ｐゴシック" charset="-128"/>
                <a:hlinkClick r:id="rId8"/>
              </a:rPr>
              <a:t>http://www.sqlskills.com/blogs/paul/inside-the-storage-engine-anatomy-of-a-record/</a:t>
            </a:r>
            <a:endParaRPr lang="en-US" altLang="en-US" dirty="0">
              <a:ea typeface="ＭＳ Ｐゴシック" charset="-128"/>
            </a:endParaRPr>
          </a:p>
          <a:p>
            <a:pPr lvl="1" eaLnBrk="1" hangingPunct="1"/>
            <a:endParaRPr lang="en-US" altLang="en-US" dirty="0">
              <a:ea typeface="ＭＳ Ｐゴシック" charset="-128"/>
            </a:endParaRPr>
          </a:p>
          <a:p>
            <a:pPr lvl="1" eaLnBrk="1" hangingPunct="1"/>
            <a:endParaRPr lang="en-US" altLang="en-US" sz="1400" dirty="0">
              <a:ea typeface="ＭＳ Ｐゴシック" charset="-128"/>
            </a:endParaRPr>
          </a:p>
          <a:p>
            <a:pPr lvl="1" eaLnBrk="1" hangingPunct="1">
              <a:buFont typeface="Arial" charset="0"/>
              <a:buNone/>
            </a:pPr>
            <a:endParaRPr lang="en-US" altLang="en-US" sz="1400" dirty="0">
              <a:ea typeface="ＭＳ Ｐゴシック" charset="-128"/>
            </a:endParaRPr>
          </a:p>
        </p:txBody>
      </p:sp>
    </p:spTree>
    <p:extLst>
      <p:ext uri="{BB962C8B-B14F-4D97-AF65-F5344CB8AC3E}">
        <p14:creationId xmlns:p14="http://schemas.microsoft.com/office/powerpoint/2010/main" val="354822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extBox 2"/>
          <p:cNvSpPr txBox="1">
            <a:spLocks noChangeArrowheads="1"/>
          </p:cNvSpPr>
          <p:nvPr/>
        </p:nvSpPr>
        <p:spPr bwMode="auto">
          <a:xfrm>
            <a:off x="762000" y="646112"/>
            <a:ext cx="10134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8000" dirty="0">
                <a:effectLst>
                  <a:outerShdw blurRad="38100" dist="38100" dir="2700000" algn="tl">
                    <a:srgbClr val="000000">
                      <a:alpha val="43137"/>
                    </a:srgbClr>
                  </a:outerShdw>
                </a:effectLst>
              </a:rPr>
              <a:t>THANK YOU!!!!</a:t>
            </a:r>
          </a:p>
        </p:txBody>
      </p:sp>
      <p:sp>
        <p:nvSpPr>
          <p:cNvPr id="114691" name="TextBox 1"/>
          <p:cNvSpPr txBox="1">
            <a:spLocks noChangeArrowheads="1"/>
          </p:cNvSpPr>
          <p:nvPr/>
        </p:nvSpPr>
        <p:spPr bwMode="auto">
          <a:xfrm>
            <a:off x="1736834" y="4495800"/>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a:t>
            </a:r>
            <a:r>
              <a:rPr lang="en-US" altLang="en-US" sz="3200" dirty="0" err="1"/>
              <a:t>SqlRUs</a:t>
            </a:r>
            <a:endParaRPr lang="en-US" altLang="en-US" sz="1800" dirty="0"/>
          </a:p>
        </p:txBody>
      </p:sp>
      <p:pic>
        <p:nvPicPr>
          <p:cNvPr id="11469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6957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TextBox 11"/>
          <p:cNvSpPr txBox="1">
            <a:spLocks noChangeArrowheads="1"/>
          </p:cNvSpPr>
          <p:nvPr/>
        </p:nvSpPr>
        <p:spPr bwMode="auto">
          <a:xfrm>
            <a:off x="6553200" y="37719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t>http://linkedin.com/in/sqlrus</a:t>
            </a:r>
          </a:p>
        </p:txBody>
      </p:sp>
      <p:pic>
        <p:nvPicPr>
          <p:cNvPr id="114694"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44831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5" name="TextBox 16"/>
          <p:cNvSpPr txBox="1">
            <a:spLocks noChangeArrowheads="1"/>
          </p:cNvSpPr>
          <p:nvPr/>
        </p:nvSpPr>
        <p:spPr bwMode="auto">
          <a:xfrm>
            <a:off x="6553200" y="45339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http://www.sqlrus.com</a:t>
            </a:r>
          </a:p>
        </p:txBody>
      </p:sp>
      <p:pic>
        <p:nvPicPr>
          <p:cNvPr id="114696"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8634" y="36068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7" name="TextBox 19"/>
          <p:cNvSpPr txBox="1">
            <a:spLocks noChangeArrowheads="1"/>
          </p:cNvSpPr>
          <p:nvPr/>
        </p:nvSpPr>
        <p:spPr bwMode="auto">
          <a:xfrm>
            <a:off x="1752600" y="36830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john@dcac.co</a:t>
            </a:r>
          </a:p>
        </p:txBody>
      </p:sp>
      <p:pic>
        <p:nvPicPr>
          <p:cNvPr id="114698"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8634" y="44450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2D03566C-82DF-4B48-AA07-10F62B96CB80}"/>
              </a:ext>
            </a:extLst>
          </p:cNvPr>
          <p:cNvPicPr>
            <a:picLocks noChangeAspect="1"/>
          </p:cNvPicPr>
          <p:nvPr/>
        </p:nvPicPr>
        <p:blipFill>
          <a:blip r:embed="rId7"/>
          <a:stretch>
            <a:fillRect/>
          </a:stretch>
        </p:blipFill>
        <p:spPr>
          <a:xfrm>
            <a:off x="10591800" y="988059"/>
            <a:ext cx="1600200" cy="640080"/>
          </a:xfrm>
          <a:prstGeom prst="rect">
            <a:avLst/>
          </a:prstGeom>
        </p:spPr>
      </p:pic>
    </p:spTree>
    <p:extLst>
      <p:ext uri="{BB962C8B-B14F-4D97-AF65-F5344CB8AC3E}">
        <p14:creationId xmlns:p14="http://schemas.microsoft.com/office/powerpoint/2010/main" val="307352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8437" name="Rectangle 72">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8" name="Picture 74">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439" name="Rectangle 76">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40" name="Picture 78">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8441" name="Rectangle 80">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33" name="Title 1"/>
          <p:cNvSpPr>
            <a:spLocks noGrp="1"/>
          </p:cNvSpPr>
          <p:nvPr>
            <p:ph type="title"/>
          </p:nvPr>
        </p:nvSpPr>
        <p:spPr>
          <a:xfrm>
            <a:off x="680321" y="2063262"/>
            <a:ext cx="3739279" cy="2661052"/>
          </a:xfrm>
        </p:spPr>
        <p:txBody>
          <a:bodyPr>
            <a:normAutofit/>
          </a:bodyPr>
          <a:lstStyle/>
          <a:p>
            <a:pPr algn="ctr" eaLnBrk="1" hangingPunct="1"/>
            <a:r>
              <a:rPr lang="en-US" altLang="en-US" sz="4100" dirty="0">
                <a:ea typeface="ＭＳ Ｐゴシック" charset="-128"/>
              </a:rPr>
              <a:t>What is </a:t>
            </a:r>
            <a:r>
              <a:rPr lang="en-US" altLang="en-US" sz="4100" dirty="0" err="1">
                <a:ea typeface="ＭＳ Ｐゴシック" charset="-128"/>
              </a:rPr>
              <a:t>Databaseology</a:t>
            </a:r>
            <a:r>
              <a:rPr lang="en-US" altLang="en-US" sz="4100" dirty="0">
                <a:ea typeface="ＭＳ Ｐゴシック" charset="-128"/>
              </a:rPr>
              <a:t>?</a:t>
            </a:r>
          </a:p>
        </p:txBody>
      </p:sp>
      <p:graphicFrame>
        <p:nvGraphicFramePr>
          <p:cNvPr id="18436" name="Content Placeholder 2">
            <a:extLst>
              <a:ext uri="{FF2B5EF4-FFF2-40B4-BE49-F238E27FC236}">
                <a16:creationId xmlns:a16="http://schemas.microsoft.com/office/drawing/2014/main" id="{82448E0D-81C0-44B3-82A3-09137480D6A0}"/>
              </a:ext>
            </a:extLst>
          </p:cNvPr>
          <p:cNvGraphicFramePr>
            <a:graphicFrameLocks noGrp="1"/>
          </p:cNvGraphicFramePr>
          <p:nvPr>
            <p:ph idx="1"/>
            <p:extLst>
              <p:ext uri="{D42A27DB-BD31-4B8C-83A1-F6EECF244321}">
                <p14:modId xmlns:p14="http://schemas.microsoft.com/office/powerpoint/2010/main" val="3794101396"/>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8003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98A1A8-4DD1-FC43-BFC5-5F3C4F00075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43200" b="0" i="0" u="none" strike="noStrike" cap="none" normalizeH="0" baseline="0">
                <a:ln>
                  <a:noFill/>
                </a:ln>
                <a:solidFill>
                  <a:schemeClr val="tx1"/>
                </a:solidFill>
                <a:effectLst/>
                <a:latin typeface="Arial" panose="020B0604020202020204" pitchFamily="34" charset="0"/>
              </a:rPr>
              <a:t>        </a:t>
            </a:r>
            <a:endParaRPr kumimoji="0" lang="en-US" altLang="en-US" sz="1200" b="0" i="0" u="none" strike="noStrike" cap="none" normalizeH="0" baseline="0">
              <a:ln>
                <a:noFill/>
              </a:ln>
              <a:solidFill>
                <a:srgbClr val="555555"/>
              </a:solidFill>
              <a:effectLst/>
              <a:latin typeface="Helvetica Neue"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Helvetica Neue" panose="02000503000000020004" pitchFamily="2" charset="0"/>
                <a:hlinkClick r:id="rId3"/>
              </a:rPr>
              <a:t>Why</a:t>
            </a:r>
            <a:endParaRPr kumimoji="0" lang="en-US" altLang="en-US" sz="1200" b="0" i="0" u="none" strike="noStrike" cap="none" normalizeH="0" baseline="0">
              <a:ln>
                <a:noFill/>
              </a:ln>
              <a:solidFill>
                <a:srgbClr val="555555"/>
              </a:solidFill>
              <a:effectLst/>
              <a:latin typeface="Helvetica Neue"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6" name="Picture 2" descr="Why, Text, Question, Business, Marketing, Problem">
            <a:extLst>
              <a:ext uri="{FF2B5EF4-FFF2-40B4-BE49-F238E27FC236}">
                <a16:creationId xmlns:a16="http://schemas.microsoft.com/office/drawing/2014/main" id="{914CA094-D973-244A-8D28-74A4F3960B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52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532" name="Picture 3"/>
          <p:cNvPicPr>
            <a:picLocks noChangeAspect="1"/>
          </p:cNvPicPr>
          <p:nvPr/>
        </p:nvPicPr>
        <p:blipFill rotWithShape="1">
          <a:blip r:embed="rId3">
            <a:extLst>
              <a:ext uri="{28A0092B-C50C-407E-A947-70E740481C1C}">
                <a14:useLocalDpi xmlns:a14="http://schemas.microsoft.com/office/drawing/2010/main" val="0"/>
              </a:ext>
            </a:extLst>
          </a:blip>
          <a:srcRect t="14945" r="-3" b="4526"/>
          <a:stretch/>
        </p:blipFill>
        <p:spPr bwMode="auto">
          <a:xfrm>
            <a:off x="321730" y="321732"/>
            <a:ext cx="5728548" cy="30791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2"/>
          <p:cNvPicPr>
            <a:picLocks noChangeAspect="1"/>
          </p:cNvPicPr>
          <p:nvPr/>
        </p:nvPicPr>
        <p:blipFill rotWithShape="1">
          <a:blip r:embed="rId4">
            <a:extLst>
              <a:ext uri="{28A0092B-C50C-407E-A947-70E740481C1C}">
                <a14:useLocalDpi xmlns:a14="http://schemas.microsoft.com/office/drawing/2010/main" val="0"/>
              </a:ext>
            </a:extLst>
          </a:blip>
          <a:srcRect r="-3" b="5435"/>
          <a:stretch/>
        </p:blipFill>
        <p:spPr bwMode="auto">
          <a:xfrm>
            <a:off x="321730" y="3489158"/>
            <a:ext cx="5728548" cy="3047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0" name="Picture 1"/>
          <p:cNvPicPr>
            <a:picLocks noChangeAspect="1"/>
          </p:cNvPicPr>
          <p:nvPr/>
        </p:nvPicPr>
        <p:blipFill rotWithShape="1">
          <a:blip r:embed="rId5">
            <a:extLst>
              <a:ext uri="{28A0092B-C50C-407E-A947-70E740481C1C}">
                <a14:useLocalDpi xmlns:a14="http://schemas.microsoft.com/office/drawing/2010/main" val="0"/>
              </a:ext>
            </a:extLst>
          </a:blip>
          <a:srcRect t="5032" r="2" b="13434"/>
          <a:stretch/>
        </p:blipFill>
        <p:spPr bwMode="auto">
          <a:xfrm>
            <a:off x="6141723" y="321732"/>
            <a:ext cx="5728547" cy="62145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353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268284742"/>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9904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{571348FF-20DE-5A42-AC6C-6E56AFD95821}tf10001057</Template>
  <TotalTime>1172</TotalTime>
  <Words>4555</Words>
  <Application>Microsoft Macintosh PowerPoint</Application>
  <PresentationFormat>Widescreen</PresentationFormat>
  <Paragraphs>771</Paragraphs>
  <Slides>52</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ＭＳ Ｐゴシック</vt:lpstr>
      <vt:lpstr>Arial</vt:lpstr>
      <vt:lpstr>Calibri</vt:lpstr>
      <vt:lpstr>Courier New</vt:lpstr>
      <vt:lpstr>Helvetica Neue</vt:lpstr>
      <vt:lpstr>Trebuchet MS</vt:lpstr>
      <vt:lpstr>Wingdings</vt:lpstr>
      <vt:lpstr>Berlin</vt:lpstr>
      <vt:lpstr>SQL Server Databaseology  A Deep Dive Into Database Internals</vt:lpstr>
      <vt:lpstr>Who Am I?</vt:lpstr>
      <vt:lpstr>Where Am I?</vt:lpstr>
      <vt:lpstr>Quick Check</vt:lpstr>
      <vt:lpstr>Agenda</vt:lpstr>
      <vt:lpstr>What is Databaseology?</vt:lpstr>
      <vt:lpstr>PowerPoint Presentation</vt:lpstr>
      <vt:lpstr>PowerPoint Presentation</vt:lpstr>
      <vt:lpstr>Overall Structure</vt:lpstr>
      <vt:lpstr>Overall Structure</vt:lpstr>
      <vt:lpstr>Everything is stored in a record, somewhere..</vt:lpstr>
      <vt:lpstr>Data Records</vt:lpstr>
      <vt:lpstr>Fixed Data Types</vt:lpstr>
      <vt:lpstr>Variable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Records</vt:lpstr>
      <vt:lpstr>PowerPoint Presentation</vt:lpstr>
      <vt:lpstr>Records</vt:lpstr>
      <vt:lpstr>Overall Structure</vt:lpstr>
      <vt:lpstr>Pages</vt:lpstr>
      <vt:lpstr>PowerPoint Presentation</vt:lpstr>
      <vt:lpstr>Pages - Header</vt:lpstr>
      <vt:lpstr>Pages - Header</vt:lpstr>
      <vt:lpstr>Pages</vt:lpstr>
      <vt:lpstr>Pages</vt:lpstr>
      <vt:lpstr>Pages</vt:lpstr>
      <vt:lpstr>Overall Structure</vt:lpstr>
      <vt:lpstr>Extents</vt:lpstr>
      <vt:lpstr>Tools</vt:lpstr>
      <vt:lpstr>Tools</vt:lpstr>
      <vt:lpstr>DBCC IND</vt:lpstr>
      <vt:lpstr>DBCC PAGE</vt:lpstr>
      <vt:lpstr>DBCC PAGE</vt:lpstr>
      <vt:lpstr>SYS.DM_DB_DATABASE_PAGE_ALLOCATIONS</vt:lpstr>
      <vt:lpstr>PowerPoint Presentation</vt:lpstr>
      <vt:lpstr>PowerPoint Presentation</vt:lpstr>
      <vt:lpstr>PowerPoint Presentation</vt:lpstr>
      <vt:lpstr>How many will fit on a page?</vt:lpstr>
      <vt:lpstr>Records</vt:lpstr>
      <vt:lpstr>Bring it all together</vt:lpstr>
      <vt:lpstr>PowerPoint Presentation</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Temporal Tables  The New Hotness in Data Auditing</dc:title>
  <dc:creator>John Morehouse</dc:creator>
  <cp:lastModifiedBy>John Morehouse</cp:lastModifiedBy>
  <cp:revision>27</cp:revision>
  <dcterms:created xsi:type="dcterms:W3CDTF">2018-09-27T21:07:30Z</dcterms:created>
  <dcterms:modified xsi:type="dcterms:W3CDTF">2018-09-28T20:47:54Z</dcterms:modified>
</cp:coreProperties>
</file>